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7" r:id="rId6"/>
    <p:sldId id="308" r:id="rId7"/>
    <p:sldId id="301" r:id="rId8"/>
    <p:sldId id="302" r:id="rId9"/>
    <p:sldId id="303" r:id="rId10"/>
    <p:sldId id="309" r:id="rId11"/>
    <p:sldId id="310" r:id="rId12"/>
    <p:sldId id="305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19" autoAdjust="0"/>
  </p:normalViewPr>
  <p:slideViewPr>
    <p:cSldViewPr snapToGrid="0">
      <p:cViewPr>
        <p:scale>
          <a:sx n="72" d="100"/>
          <a:sy n="72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0CA99-96B6-4FF2-A9C8-14AD586DC1B3}" type="doc">
      <dgm:prSet loTypeId="urn:microsoft.com/office/officeart/2005/8/layout/hProcess4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BB3A1B71-F016-48FA-8C63-97FFF9CE32B4}">
      <dgm:prSet phldrT="[Text]"/>
      <dgm:spPr>
        <a:solidFill>
          <a:schemeClr val="accent1"/>
        </a:solidFill>
      </dgm:spPr>
      <dgm:t>
        <a:bodyPr/>
        <a:lstStyle/>
        <a:p>
          <a:r>
            <a:rPr lang="fr-FR" b="1" dirty="0"/>
            <a:t>DATA COLLECTION</a:t>
          </a:r>
        </a:p>
      </dgm:t>
    </dgm:pt>
    <dgm:pt modelId="{905E6E48-C9AE-47AB-AD7B-CC57EAB74134}" type="parTrans" cxnId="{FD3ECE3C-2749-4834-BC29-46A2E731FAD9}">
      <dgm:prSet/>
      <dgm:spPr/>
      <dgm:t>
        <a:bodyPr/>
        <a:lstStyle/>
        <a:p>
          <a:endParaRPr lang="fr-FR"/>
        </a:p>
      </dgm:t>
    </dgm:pt>
    <dgm:pt modelId="{E7B8C5BA-6310-4969-8F6E-50A9B85DB7B0}" type="sibTrans" cxnId="{FD3ECE3C-2749-4834-BC29-46A2E731FAD9}">
      <dgm:prSet/>
      <dgm:spPr/>
      <dgm:t>
        <a:bodyPr/>
        <a:lstStyle/>
        <a:p>
          <a:endParaRPr lang="fr-FR"/>
        </a:p>
      </dgm:t>
    </dgm:pt>
    <dgm:pt modelId="{9A748BDE-D15D-4115-829B-EF20C4EF1035}">
      <dgm:prSet phldrT="[Text]"/>
      <dgm:spPr>
        <a:solidFill>
          <a:schemeClr val="accent1"/>
        </a:solidFill>
      </dgm:spPr>
      <dgm:t>
        <a:bodyPr/>
        <a:lstStyle/>
        <a:p>
          <a:r>
            <a:rPr lang="fr-FR" b="1" dirty="0"/>
            <a:t>EDA</a:t>
          </a:r>
        </a:p>
      </dgm:t>
    </dgm:pt>
    <dgm:pt modelId="{3EFAB7E9-A91D-4911-99F2-ED35A6254198}" type="parTrans" cxnId="{FFE5B908-9AC7-4311-9691-A7056B3872A1}">
      <dgm:prSet/>
      <dgm:spPr/>
      <dgm:t>
        <a:bodyPr/>
        <a:lstStyle/>
        <a:p>
          <a:endParaRPr lang="fr-FR"/>
        </a:p>
      </dgm:t>
    </dgm:pt>
    <dgm:pt modelId="{077FE557-8BED-4A03-A236-7C85613404B8}" type="sibTrans" cxnId="{FFE5B908-9AC7-4311-9691-A7056B3872A1}">
      <dgm:prSet/>
      <dgm:spPr/>
      <dgm:t>
        <a:bodyPr/>
        <a:lstStyle/>
        <a:p>
          <a:endParaRPr lang="fr-FR"/>
        </a:p>
      </dgm:t>
    </dgm:pt>
    <dgm:pt modelId="{7B442735-7010-4B62-97F6-A910072BB70C}">
      <dgm:prSet phldrT="[Text]"/>
      <dgm:spPr>
        <a:solidFill>
          <a:schemeClr val="accent1"/>
        </a:solidFill>
      </dgm:spPr>
      <dgm:t>
        <a:bodyPr/>
        <a:lstStyle/>
        <a:p>
          <a:r>
            <a:rPr lang="fr-FR" b="1" dirty="0"/>
            <a:t>DATA CLEANING</a:t>
          </a:r>
        </a:p>
      </dgm:t>
    </dgm:pt>
    <dgm:pt modelId="{7D08451D-2C8E-42E7-A685-42EF88BEBD03}" type="parTrans" cxnId="{8AAE8C8B-DC0E-4EF2-A915-7ED87F394ED8}">
      <dgm:prSet/>
      <dgm:spPr/>
      <dgm:t>
        <a:bodyPr/>
        <a:lstStyle/>
        <a:p>
          <a:endParaRPr lang="fr-FR"/>
        </a:p>
      </dgm:t>
    </dgm:pt>
    <dgm:pt modelId="{3F1569AC-4DE0-4E54-81AC-9DBA6F2BB933}" type="sibTrans" cxnId="{8AAE8C8B-DC0E-4EF2-A915-7ED87F394ED8}">
      <dgm:prSet/>
      <dgm:spPr/>
      <dgm:t>
        <a:bodyPr/>
        <a:lstStyle/>
        <a:p>
          <a:endParaRPr lang="fr-FR"/>
        </a:p>
      </dgm:t>
    </dgm:pt>
    <dgm:pt modelId="{7481849E-02AE-4B71-A2EB-793ECC5C3B56}">
      <dgm:prSet phldrT="[Text]"/>
      <dgm:spPr>
        <a:solidFill>
          <a:schemeClr val="accent1"/>
        </a:solidFill>
      </dgm:spPr>
      <dgm:t>
        <a:bodyPr/>
        <a:lstStyle/>
        <a:p>
          <a:r>
            <a:rPr lang="fr-FR" b="1" dirty="0"/>
            <a:t>RESULTS</a:t>
          </a:r>
        </a:p>
      </dgm:t>
    </dgm:pt>
    <dgm:pt modelId="{2BE20F9E-706F-4B1A-A999-63DC1B6325F6}" type="parTrans" cxnId="{91E30B4F-1217-490A-A388-6069EBECC114}">
      <dgm:prSet/>
      <dgm:spPr/>
      <dgm:t>
        <a:bodyPr/>
        <a:lstStyle/>
        <a:p>
          <a:endParaRPr lang="fr-FR"/>
        </a:p>
      </dgm:t>
    </dgm:pt>
    <dgm:pt modelId="{FF961681-12AD-4EDC-8866-6CCCD7B8AAEE}" type="sibTrans" cxnId="{91E30B4F-1217-490A-A388-6069EBECC114}">
      <dgm:prSet/>
      <dgm:spPr/>
      <dgm:t>
        <a:bodyPr/>
        <a:lstStyle/>
        <a:p>
          <a:endParaRPr lang="fr-FR"/>
        </a:p>
      </dgm:t>
    </dgm:pt>
    <dgm:pt modelId="{4E546A3C-1024-4BB2-8EC8-3CEFEC6121CD}">
      <dgm:prSet phldrT="[Text]"/>
      <dgm:spPr>
        <a:solidFill>
          <a:schemeClr val="accent1"/>
        </a:solidFill>
      </dgm:spPr>
      <dgm:t>
        <a:bodyPr/>
        <a:lstStyle/>
        <a:p>
          <a:r>
            <a:rPr lang="fr-FR" b="1" dirty="0"/>
            <a:t>MODELS</a:t>
          </a:r>
        </a:p>
      </dgm:t>
    </dgm:pt>
    <dgm:pt modelId="{2036B196-1311-4A36-AA38-760599D4ABFC}" type="parTrans" cxnId="{7B053830-DD13-41B0-9189-E39B5C652892}">
      <dgm:prSet/>
      <dgm:spPr/>
      <dgm:t>
        <a:bodyPr/>
        <a:lstStyle/>
        <a:p>
          <a:endParaRPr lang="fr-FR"/>
        </a:p>
      </dgm:t>
    </dgm:pt>
    <dgm:pt modelId="{101B4AC1-6E27-487B-9302-B79B3EA04A91}" type="sibTrans" cxnId="{7B053830-DD13-41B0-9189-E39B5C652892}">
      <dgm:prSet/>
      <dgm:spPr/>
      <dgm:t>
        <a:bodyPr/>
        <a:lstStyle/>
        <a:p>
          <a:endParaRPr lang="fr-FR"/>
        </a:p>
      </dgm:t>
    </dgm:pt>
    <dgm:pt modelId="{BF39F985-7B36-4DA6-BD23-121E108F500A}">
      <dgm:prSet custT="1"/>
      <dgm:spPr/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Shape</a:t>
          </a:r>
          <a:endParaRPr lang="fr-FR" sz="900" dirty="0"/>
        </a:p>
      </dgm:t>
    </dgm:pt>
    <dgm:pt modelId="{8444A7B9-0124-46E2-8A4A-EDAA13C5A74A}" type="parTrans" cxnId="{44D052F5-8ADB-48BE-B19A-D2A629EE0F6C}">
      <dgm:prSet/>
      <dgm:spPr/>
      <dgm:t>
        <a:bodyPr/>
        <a:lstStyle/>
        <a:p>
          <a:endParaRPr lang="fr-FR"/>
        </a:p>
      </dgm:t>
    </dgm:pt>
    <dgm:pt modelId="{A7C9309A-63C0-4BF6-857B-B5BBBA8243AB}" type="sibTrans" cxnId="{44D052F5-8ADB-48BE-B19A-D2A629EE0F6C}">
      <dgm:prSet/>
      <dgm:spPr/>
      <dgm:t>
        <a:bodyPr/>
        <a:lstStyle/>
        <a:p>
          <a:endParaRPr lang="fr-FR"/>
        </a:p>
      </dgm:t>
    </dgm:pt>
    <dgm:pt modelId="{7C541EE8-DE17-4CFD-B2D2-4DD915FE7DE5}">
      <dgm:prSet custT="1"/>
      <dgm:spPr/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Supervised</a:t>
          </a:r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</dgm:t>
    </dgm:pt>
    <dgm:pt modelId="{7D3DB6A3-962F-42DE-B6CD-F58C87FE7450}" type="parTrans" cxnId="{1D526E28-A60C-413C-8E52-775E64772D14}">
      <dgm:prSet/>
      <dgm:spPr/>
      <dgm:t>
        <a:bodyPr/>
        <a:lstStyle/>
        <a:p>
          <a:endParaRPr lang="fr-FR"/>
        </a:p>
      </dgm:t>
    </dgm:pt>
    <dgm:pt modelId="{258F29D6-E993-447F-A609-408E1014C1DD}" type="sibTrans" cxnId="{1D526E28-A60C-413C-8E52-775E64772D14}">
      <dgm:prSet/>
      <dgm:spPr/>
      <dgm:t>
        <a:bodyPr/>
        <a:lstStyle/>
        <a:p>
          <a:endParaRPr lang="fr-FR"/>
        </a:p>
      </dgm:t>
    </dgm:pt>
    <dgm:pt modelId="{06DE43DF-57FE-4AB0-88D4-4EA1B0903E30}">
      <dgm:prSet custT="1"/>
      <dgm:spPr/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Unsupervised</a:t>
          </a:r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</dgm:t>
    </dgm:pt>
    <dgm:pt modelId="{6AF7D6A8-7B44-4FD6-80AB-B9E04E078304}" type="parTrans" cxnId="{43CC01F3-E5ED-4BF2-973F-9626E78E7057}">
      <dgm:prSet/>
      <dgm:spPr/>
      <dgm:t>
        <a:bodyPr/>
        <a:lstStyle/>
        <a:p>
          <a:endParaRPr lang="fr-FR"/>
        </a:p>
      </dgm:t>
    </dgm:pt>
    <dgm:pt modelId="{5669C648-6908-4992-9E2D-6339679A6A69}" type="sibTrans" cxnId="{43CC01F3-E5ED-4BF2-973F-9626E78E7057}">
      <dgm:prSet/>
      <dgm:spPr/>
      <dgm:t>
        <a:bodyPr/>
        <a:lstStyle/>
        <a:p>
          <a:endParaRPr lang="fr-FR"/>
        </a:p>
      </dgm:t>
    </dgm:pt>
    <dgm:pt modelId="{76DE78DD-5008-4674-903A-0D544F2BE31C}">
      <dgm:prSet custT="1"/>
      <dgm:spPr/>
      <dgm:t>
        <a:bodyPr/>
        <a:lstStyle/>
        <a:p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Silhouette score</a:t>
          </a:r>
        </a:p>
      </dgm:t>
    </dgm:pt>
    <dgm:pt modelId="{E1FE091F-4CB1-4262-A1AD-D8EF7A6E7F5C}" type="parTrans" cxnId="{0D6DB122-0D2B-4FE0-8FBB-1C90332006E3}">
      <dgm:prSet/>
      <dgm:spPr/>
      <dgm:t>
        <a:bodyPr/>
        <a:lstStyle/>
        <a:p>
          <a:endParaRPr lang="fr-FR"/>
        </a:p>
      </dgm:t>
    </dgm:pt>
    <dgm:pt modelId="{275B3327-A358-4F3B-A654-1D4FBD468B73}" type="sibTrans" cxnId="{0D6DB122-0D2B-4FE0-8FBB-1C90332006E3}">
      <dgm:prSet/>
      <dgm:spPr/>
      <dgm:t>
        <a:bodyPr/>
        <a:lstStyle/>
        <a:p>
          <a:endParaRPr lang="fr-FR"/>
        </a:p>
      </dgm:t>
    </dgm:pt>
    <dgm:pt modelId="{5C04E818-0721-4534-9DB2-50636EAE70E6}">
      <dgm:prSet custT="1"/>
      <dgm:spPr/>
      <dgm:t>
        <a:bodyPr/>
        <a:lstStyle/>
        <a:p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1000" dirty="0" err="1">
              <a:latin typeface="Poppins" panose="00000500000000000000" pitchFamily="2" charset="0"/>
              <a:cs typeface="Poppins" panose="00000500000000000000" pitchFamily="2" charset="0"/>
            </a:rPr>
            <a:t>Accuracy</a:t>
          </a:r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score</a:t>
          </a:r>
        </a:p>
      </dgm:t>
    </dgm:pt>
    <dgm:pt modelId="{28D710B4-DDED-49B7-B9AF-5A77C1EB9F95}" type="parTrans" cxnId="{E5305EEF-B0FE-4409-B700-8581765B825B}">
      <dgm:prSet/>
      <dgm:spPr/>
      <dgm:t>
        <a:bodyPr/>
        <a:lstStyle/>
        <a:p>
          <a:endParaRPr lang="fr-FR"/>
        </a:p>
      </dgm:t>
    </dgm:pt>
    <dgm:pt modelId="{38343E04-6FED-4416-9B3E-1271B1726DF4}" type="sibTrans" cxnId="{E5305EEF-B0FE-4409-B700-8581765B825B}">
      <dgm:prSet/>
      <dgm:spPr/>
      <dgm:t>
        <a:bodyPr/>
        <a:lstStyle/>
        <a:p>
          <a:endParaRPr lang="fr-FR"/>
        </a:p>
      </dgm:t>
    </dgm:pt>
    <dgm:pt modelId="{E9762FAB-06BE-4B81-8568-05815F6CA7B9}">
      <dgm:prSet custT="1"/>
      <dgm:spPr/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Insights</a:t>
          </a:r>
          <a:endParaRPr lang="fr-FR" sz="900" b="0" dirty="0">
            <a:effectLst/>
          </a:endParaRPr>
        </a:p>
      </dgm:t>
    </dgm:pt>
    <dgm:pt modelId="{C6BC3D19-A9E8-49D5-AA19-F14C7F243ACA}" type="parTrans" cxnId="{4D36A394-AA12-4F28-A0F9-C5E72EC5C495}">
      <dgm:prSet/>
      <dgm:spPr/>
      <dgm:t>
        <a:bodyPr/>
        <a:lstStyle/>
        <a:p>
          <a:endParaRPr lang="fr-FR"/>
        </a:p>
      </dgm:t>
    </dgm:pt>
    <dgm:pt modelId="{076ED98E-15C1-4143-9C29-937EF3A87020}" type="sibTrans" cxnId="{4D36A394-AA12-4F28-A0F9-C5E72EC5C495}">
      <dgm:prSet/>
      <dgm:spPr/>
      <dgm:t>
        <a:bodyPr/>
        <a:lstStyle/>
        <a:p>
          <a:endParaRPr lang="fr-FR"/>
        </a:p>
      </dgm:t>
    </dgm:pt>
    <dgm:pt modelId="{3422788D-F68D-48DB-98A2-916B8A37CCDB}">
      <dgm:prSet custT="1"/>
      <dgm:spPr/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Kaggle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304D1DE-42F4-4BC0-9E46-032940E5DB59}" type="parTrans" cxnId="{B996DB64-0FC0-4896-857A-C579C977BEAB}">
      <dgm:prSet/>
      <dgm:spPr/>
      <dgm:t>
        <a:bodyPr/>
        <a:lstStyle/>
        <a:p>
          <a:endParaRPr lang="fr-FR"/>
        </a:p>
      </dgm:t>
    </dgm:pt>
    <dgm:pt modelId="{725D2DBE-93B5-4CBF-BF0C-ADCBB672E65C}" type="sibTrans" cxnId="{B996DB64-0FC0-4896-857A-C579C977BEAB}">
      <dgm:prSet/>
      <dgm:spPr/>
      <dgm:t>
        <a:bodyPr/>
        <a:lstStyle/>
        <a:p>
          <a:endParaRPr lang="fr-FR"/>
        </a:p>
      </dgm:t>
    </dgm:pt>
    <dgm:pt modelId="{F6854935-38C8-4B94-8083-262376091B59}">
      <dgm:prSet custT="1"/>
      <dgm:spPr/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Encoding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3980E28-08A8-4AD5-AA74-5026EC45C456}" type="parTrans" cxnId="{7E394CD7-49AE-407B-A7DC-43DD42362BA0}">
      <dgm:prSet/>
      <dgm:spPr/>
      <dgm:t>
        <a:bodyPr/>
        <a:lstStyle/>
        <a:p>
          <a:endParaRPr lang="fr-FR"/>
        </a:p>
      </dgm:t>
    </dgm:pt>
    <dgm:pt modelId="{85B72D14-4F7D-427D-BAC6-8D963CF7C45E}" type="sibTrans" cxnId="{7E394CD7-49AE-407B-A7DC-43DD42362BA0}">
      <dgm:prSet/>
      <dgm:spPr/>
      <dgm:t>
        <a:bodyPr/>
        <a:lstStyle/>
        <a:p>
          <a:endParaRPr lang="fr-FR"/>
        </a:p>
      </dgm:t>
    </dgm:pt>
    <dgm:pt modelId="{169211A5-55A6-4BF6-BD2E-E05492AA40BA}">
      <dgm:prSet custT="1"/>
      <dgm:spPr/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Undersampling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8F08F05-04CB-40E6-8CB2-5FF9F76E7B8A}" type="parTrans" cxnId="{D5D0791A-5283-404B-B39A-45CFE7E3E71F}">
      <dgm:prSet/>
      <dgm:spPr/>
      <dgm:t>
        <a:bodyPr/>
        <a:lstStyle/>
        <a:p>
          <a:endParaRPr lang="fr-FR"/>
        </a:p>
      </dgm:t>
    </dgm:pt>
    <dgm:pt modelId="{3D00DD5F-1DAA-423B-AE3F-34E837D178BF}" type="sibTrans" cxnId="{D5D0791A-5283-404B-B39A-45CFE7E3E71F}">
      <dgm:prSet/>
      <dgm:spPr/>
      <dgm:t>
        <a:bodyPr/>
        <a:lstStyle/>
        <a:p>
          <a:endParaRPr lang="fr-FR"/>
        </a:p>
      </dgm:t>
    </dgm:pt>
    <dgm:pt modelId="{1D8E4DE4-EFA8-4D79-BA19-FDF342BE4558}">
      <dgm:prSet custT="1"/>
      <dgm:spPr/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Remove</a:t>
          </a:r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dirty="0" err="1">
              <a:latin typeface="Poppins" panose="00000500000000000000" pitchFamily="2" charset="0"/>
              <a:cs typeface="Poppins" panose="00000500000000000000" pitchFamily="2" charset="0"/>
            </a:rPr>
            <a:t>Outliers</a:t>
          </a:r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BFECF64-F05B-4462-A6DA-46E257D5DC25}" type="parTrans" cxnId="{93022010-D027-4D6C-89BA-E70AAF86EB79}">
      <dgm:prSet/>
      <dgm:spPr/>
      <dgm:t>
        <a:bodyPr/>
        <a:lstStyle/>
        <a:p>
          <a:endParaRPr lang="fr-FR"/>
        </a:p>
      </dgm:t>
    </dgm:pt>
    <dgm:pt modelId="{A312753F-436D-41E5-A20D-01862B397A85}" type="sibTrans" cxnId="{93022010-D027-4D6C-89BA-E70AAF86EB79}">
      <dgm:prSet/>
      <dgm:spPr/>
      <dgm:t>
        <a:bodyPr/>
        <a:lstStyle/>
        <a:p>
          <a:endParaRPr lang="fr-FR"/>
        </a:p>
      </dgm:t>
    </dgm:pt>
    <dgm:pt modelId="{873F5978-0B4E-4A5F-B769-F7189C4B5422}">
      <dgm:prSet custT="1"/>
      <dgm:spPr/>
      <dgm:t>
        <a:bodyPr/>
        <a:lstStyle/>
        <a:p>
          <a:endParaRPr lang="fr-FR" sz="9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9D7F54F-C6A4-4708-96CB-74440265C43D}" type="parTrans" cxnId="{58C19569-E028-473B-A720-1E1F554E9021}">
      <dgm:prSet/>
      <dgm:spPr/>
      <dgm:t>
        <a:bodyPr/>
        <a:lstStyle/>
        <a:p>
          <a:endParaRPr lang="fr-FR"/>
        </a:p>
      </dgm:t>
    </dgm:pt>
    <dgm:pt modelId="{EC9F7136-C86C-4BE4-B245-BF3F219D2DB9}" type="sibTrans" cxnId="{58C19569-E028-473B-A720-1E1F554E9021}">
      <dgm:prSet/>
      <dgm:spPr/>
      <dgm:t>
        <a:bodyPr/>
        <a:lstStyle/>
        <a:p>
          <a:endParaRPr lang="fr-FR"/>
        </a:p>
      </dgm:t>
    </dgm:pt>
    <dgm:pt modelId="{FB497201-A4E4-4981-9B1A-083C3C7BC247}">
      <dgm:prSet custT="1"/>
      <dgm:spPr/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</a:t>
          </a:r>
          <a:r>
            <a:rPr lang="fr-FR" sz="900" b="0" i="0" u="none" strike="noStrike" dirty="0" err="1">
              <a:effectLst/>
              <a:latin typeface="Poppins" panose="00000500000000000000" pitchFamily="2" charset="0"/>
            </a:rPr>
            <a:t>Imbalance</a:t>
          </a:r>
          <a:endParaRPr lang="fr-FR" sz="900" dirty="0"/>
        </a:p>
      </dgm:t>
    </dgm:pt>
    <dgm:pt modelId="{48EA9A08-8F51-4F16-9D72-3D9E6DF90484}" type="parTrans" cxnId="{F5D7BC8C-D55A-4C10-9793-811144AD4FF5}">
      <dgm:prSet/>
      <dgm:spPr/>
      <dgm:t>
        <a:bodyPr/>
        <a:lstStyle/>
        <a:p>
          <a:endParaRPr lang="fr-FR"/>
        </a:p>
      </dgm:t>
    </dgm:pt>
    <dgm:pt modelId="{0941A4B1-0975-4A17-B250-6B23AF7D1F10}" type="sibTrans" cxnId="{F5D7BC8C-D55A-4C10-9793-811144AD4FF5}">
      <dgm:prSet/>
      <dgm:spPr/>
      <dgm:t>
        <a:bodyPr/>
        <a:lstStyle/>
        <a:p>
          <a:endParaRPr lang="fr-FR"/>
        </a:p>
      </dgm:t>
    </dgm:pt>
    <dgm:pt modelId="{C769697D-DB63-402E-AC6D-B4A522C29E0B}">
      <dgm:prSet custT="1"/>
      <dgm:spPr/>
      <dgm:t>
        <a:bodyPr/>
        <a:lstStyle/>
        <a:p>
          <a:r>
            <a:rPr lang="fr-FR" sz="900" b="0" i="0" u="none" strike="noStrike" dirty="0">
              <a:effectLst/>
              <a:latin typeface="Poppins" panose="00000500000000000000" pitchFamily="2" charset="0"/>
            </a:rPr>
            <a:t> Target</a:t>
          </a:r>
          <a:endParaRPr lang="fr-FR" sz="900" dirty="0"/>
        </a:p>
      </dgm:t>
    </dgm:pt>
    <dgm:pt modelId="{EAE65DAF-71F6-4BF6-8DC0-115A18266D8A}" type="parTrans" cxnId="{0B2E7FEA-FE9F-4C8D-BDF4-A79EBF0805B4}">
      <dgm:prSet/>
      <dgm:spPr/>
      <dgm:t>
        <a:bodyPr/>
        <a:lstStyle/>
        <a:p>
          <a:endParaRPr lang="fr-FR"/>
        </a:p>
      </dgm:t>
    </dgm:pt>
    <dgm:pt modelId="{603CBACF-FB41-45A7-B553-336453090A25}" type="sibTrans" cxnId="{0B2E7FEA-FE9F-4C8D-BDF4-A79EBF0805B4}">
      <dgm:prSet/>
      <dgm:spPr/>
      <dgm:t>
        <a:bodyPr/>
        <a:lstStyle/>
        <a:p>
          <a:endParaRPr lang="fr-FR"/>
        </a:p>
      </dgm:t>
    </dgm:pt>
    <dgm:pt modelId="{A632E1AD-81B2-4D4E-9EF7-203E2E8F2686}">
      <dgm:prSet phldrT="[Text]"/>
      <dgm:spPr>
        <a:solidFill>
          <a:schemeClr val="accent1"/>
        </a:solidFill>
      </dgm:spPr>
      <dgm:t>
        <a:bodyPr/>
        <a:lstStyle/>
        <a:p>
          <a:r>
            <a:rPr lang="fr-FR" b="1" dirty="0"/>
            <a:t>EVALUATION</a:t>
          </a:r>
        </a:p>
      </dgm:t>
    </dgm:pt>
    <dgm:pt modelId="{8D18E9F4-DC68-4C94-B038-DF22A87956BF}" type="sibTrans" cxnId="{3DCF5B89-DD3B-4A31-9F75-A06BFB7EB352}">
      <dgm:prSet/>
      <dgm:spPr/>
      <dgm:t>
        <a:bodyPr/>
        <a:lstStyle/>
        <a:p>
          <a:endParaRPr lang="fr-FR"/>
        </a:p>
      </dgm:t>
    </dgm:pt>
    <dgm:pt modelId="{CFA41332-021A-4BEC-AE31-CE64E4218699}" type="parTrans" cxnId="{3DCF5B89-DD3B-4A31-9F75-A06BFB7EB352}">
      <dgm:prSet/>
      <dgm:spPr/>
      <dgm:t>
        <a:bodyPr/>
        <a:lstStyle/>
        <a:p>
          <a:endParaRPr lang="fr-FR"/>
        </a:p>
      </dgm:t>
    </dgm:pt>
    <dgm:pt modelId="{A3158631-1865-4C81-9C0E-5B272C27C63B}">
      <dgm:prSet/>
      <dgm:spPr>
        <a:solidFill>
          <a:schemeClr val="accent1"/>
        </a:solidFill>
      </dgm:spPr>
      <dgm:t>
        <a:bodyPr/>
        <a:lstStyle/>
        <a:p>
          <a:r>
            <a:rPr lang="fr-FR" b="1" dirty="0">
              <a:latin typeface="Poppins" panose="00000500000000000000" pitchFamily="2" charset="0"/>
              <a:cs typeface="Poppins" panose="00000500000000000000" pitchFamily="2" charset="0"/>
            </a:rPr>
            <a:t>DATA MAP</a:t>
          </a:r>
        </a:p>
      </dgm:t>
    </dgm:pt>
    <dgm:pt modelId="{F2F18EBC-1B44-4273-B6EA-2B6EF6C41DCB}" type="parTrans" cxnId="{4A419299-332C-4244-A2B7-7E32CB84145D}">
      <dgm:prSet/>
      <dgm:spPr/>
      <dgm:t>
        <a:bodyPr/>
        <a:lstStyle/>
        <a:p>
          <a:endParaRPr lang="fr-FR"/>
        </a:p>
      </dgm:t>
    </dgm:pt>
    <dgm:pt modelId="{F8C7A66B-41D7-46F3-894F-254B7B526011}" type="sibTrans" cxnId="{4A419299-332C-4244-A2B7-7E32CB84145D}">
      <dgm:prSet/>
      <dgm:spPr/>
      <dgm:t>
        <a:bodyPr/>
        <a:lstStyle/>
        <a:p>
          <a:endParaRPr lang="fr-FR"/>
        </a:p>
      </dgm:t>
    </dgm:pt>
    <dgm:pt modelId="{D07CEDD0-635C-4B5D-B9D5-22821962F05C}">
      <dgm:prSet custT="1"/>
      <dgm:spPr/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Description</a:t>
          </a:r>
          <a:r>
            <a:rPr lang="fr-FR" sz="1000" dirty="0">
              <a:latin typeface="Poppins" panose="00000500000000000000" pitchFamily="2" charset="0"/>
              <a:cs typeface="Poppins" panose="00000500000000000000" pitchFamily="2" charset="0"/>
            </a:rPr>
            <a:t> of the variables</a:t>
          </a:r>
        </a:p>
      </dgm:t>
    </dgm:pt>
    <dgm:pt modelId="{633AD4DE-652F-4718-B82F-0A300E673422}" type="parTrans" cxnId="{9DCC6EBF-3957-476E-9876-34F3230D2CE0}">
      <dgm:prSet/>
      <dgm:spPr/>
      <dgm:t>
        <a:bodyPr/>
        <a:lstStyle/>
        <a:p>
          <a:endParaRPr lang="fr-FR"/>
        </a:p>
      </dgm:t>
    </dgm:pt>
    <dgm:pt modelId="{9A2DE678-318E-4536-8E48-4583A3506390}" type="sibTrans" cxnId="{9DCC6EBF-3957-476E-9876-34F3230D2CE0}">
      <dgm:prSet/>
      <dgm:spPr/>
      <dgm:t>
        <a:bodyPr/>
        <a:lstStyle/>
        <a:p>
          <a:endParaRPr lang="fr-FR"/>
        </a:p>
      </dgm:t>
    </dgm:pt>
    <dgm:pt modelId="{6589CDD3-EE6F-4E76-BC6B-B495D9610381}">
      <dgm:prSet custT="1"/>
      <dgm:spPr/>
      <dgm:t>
        <a:bodyPr/>
        <a:lstStyle/>
        <a:p>
          <a:r>
            <a:rPr lang="fr-FR" sz="900" dirty="0">
              <a:latin typeface="Poppins" panose="00000500000000000000" pitchFamily="2" charset="0"/>
              <a:cs typeface="Poppins" panose="00000500000000000000" pitchFamily="2" charset="0"/>
            </a:rPr>
            <a:t> Confusion matrix</a:t>
          </a:r>
        </a:p>
      </dgm:t>
    </dgm:pt>
    <dgm:pt modelId="{236E1CC5-1989-4D54-91CF-8E1D7FFA5C5D}" type="parTrans" cxnId="{10D4A267-2B89-4210-AE0D-85F90CB21370}">
      <dgm:prSet/>
      <dgm:spPr/>
      <dgm:t>
        <a:bodyPr/>
        <a:lstStyle/>
        <a:p>
          <a:endParaRPr lang="fr-FR"/>
        </a:p>
      </dgm:t>
    </dgm:pt>
    <dgm:pt modelId="{045FD71B-3717-4BB6-8458-288847BEE2C3}" type="sibTrans" cxnId="{10D4A267-2B89-4210-AE0D-85F90CB21370}">
      <dgm:prSet/>
      <dgm:spPr/>
      <dgm:t>
        <a:bodyPr/>
        <a:lstStyle/>
        <a:p>
          <a:endParaRPr lang="fr-FR"/>
        </a:p>
      </dgm:t>
    </dgm:pt>
    <dgm:pt modelId="{5132D54C-44D0-4FE1-A78C-6BAA2B687661}" type="pres">
      <dgm:prSet presAssocID="{5710CA99-96B6-4FF2-A9C8-14AD586DC1B3}" presName="Name0" presStyleCnt="0">
        <dgm:presLayoutVars>
          <dgm:dir/>
          <dgm:animLvl val="lvl"/>
          <dgm:resizeHandles val="exact"/>
        </dgm:presLayoutVars>
      </dgm:prSet>
      <dgm:spPr/>
    </dgm:pt>
    <dgm:pt modelId="{A4286AF9-20DE-4BC7-B4B7-4F1CBBEBDFEC}" type="pres">
      <dgm:prSet presAssocID="{5710CA99-96B6-4FF2-A9C8-14AD586DC1B3}" presName="tSp" presStyleCnt="0"/>
      <dgm:spPr/>
    </dgm:pt>
    <dgm:pt modelId="{D54BAC73-02D3-4622-8CA6-BCA97A991E01}" type="pres">
      <dgm:prSet presAssocID="{5710CA99-96B6-4FF2-A9C8-14AD586DC1B3}" presName="bSp" presStyleCnt="0"/>
      <dgm:spPr/>
    </dgm:pt>
    <dgm:pt modelId="{45F7A1D2-EC0D-4CDE-A70D-5A8A8DA984EB}" type="pres">
      <dgm:prSet presAssocID="{5710CA99-96B6-4FF2-A9C8-14AD586DC1B3}" presName="process" presStyleCnt="0"/>
      <dgm:spPr/>
    </dgm:pt>
    <dgm:pt modelId="{BD4A0DB2-52AE-4198-BC3B-BF1A86BE27CD}" type="pres">
      <dgm:prSet presAssocID="{BB3A1B71-F016-48FA-8C63-97FFF9CE32B4}" presName="composite1" presStyleCnt="0"/>
      <dgm:spPr/>
    </dgm:pt>
    <dgm:pt modelId="{47F90DBB-E33D-4CE7-A8E6-2C44716A7020}" type="pres">
      <dgm:prSet presAssocID="{BB3A1B71-F016-48FA-8C63-97FFF9CE32B4}" presName="dummyNode1" presStyleLbl="node1" presStyleIdx="0" presStyleCnt="7"/>
      <dgm:spPr/>
    </dgm:pt>
    <dgm:pt modelId="{7B1D3C15-5516-45C8-B62C-376AE920DEB8}" type="pres">
      <dgm:prSet presAssocID="{BB3A1B71-F016-48FA-8C63-97FFF9CE32B4}" presName="childNode1" presStyleLbl="bgAcc1" presStyleIdx="0" presStyleCnt="7" custLinFactNeighborY="-1123">
        <dgm:presLayoutVars>
          <dgm:bulletEnabled val="1"/>
        </dgm:presLayoutVars>
      </dgm:prSet>
      <dgm:spPr/>
    </dgm:pt>
    <dgm:pt modelId="{933D3782-C7BB-4A86-8CEA-2EF881C8256F}" type="pres">
      <dgm:prSet presAssocID="{BB3A1B71-F016-48FA-8C63-97FFF9CE32B4}" presName="childNode1tx" presStyleLbl="bgAcc1" presStyleIdx="0" presStyleCnt="7">
        <dgm:presLayoutVars>
          <dgm:bulletEnabled val="1"/>
        </dgm:presLayoutVars>
      </dgm:prSet>
      <dgm:spPr/>
    </dgm:pt>
    <dgm:pt modelId="{245D1237-F583-4E5D-8C24-8844A70C1ED8}" type="pres">
      <dgm:prSet presAssocID="{BB3A1B71-F016-48FA-8C63-97FFF9CE32B4}" presName="parentNode1" presStyleLbl="node1" presStyleIdx="0" presStyleCnt="7">
        <dgm:presLayoutVars>
          <dgm:chMax val="1"/>
          <dgm:bulletEnabled val="1"/>
        </dgm:presLayoutVars>
      </dgm:prSet>
      <dgm:spPr/>
    </dgm:pt>
    <dgm:pt modelId="{57B4E35A-B3A0-45DA-B33A-1FF6D295FF6F}" type="pres">
      <dgm:prSet presAssocID="{BB3A1B71-F016-48FA-8C63-97FFF9CE32B4}" presName="connSite1" presStyleCnt="0"/>
      <dgm:spPr/>
    </dgm:pt>
    <dgm:pt modelId="{8A42C709-345E-4B2A-9E02-D0F2F23BFCFE}" type="pres">
      <dgm:prSet presAssocID="{E7B8C5BA-6310-4969-8F6E-50A9B85DB7B0}" presName="Name9" presStyleLbl="sibTrans2D1" presStyleIdx="0" presStyleCnt="6"/>
      <dgm:spPr/>
    </dgm:pt>
    <dgm:pt modelId="{591648B4-F8FA-418F-B7B5-E0E5ABD0A7D2}" type="pres">
      <dgm:prSet presAssocID="{A3158631-1865-4C81-9C0E-5B272C27C63B}" presName="composite2" presStyleCnt="0"/>
      <dgm:spPr/>
    </dgm:pt>
    <dgm:pt modelId="{966E3C6A-B957-489D-9D8A-93D5ABB62050}" type="pres">
      <dgm:prSet presAssocID="{A3158631-1865-4C81-9C0E-5B272C27C63B}" presName="dummyNode2" presStyleLbl="node1" presStyleIdx="0" presStyleCnt="7"/>
      <dgm:spPr/>
    </dgm:pt>
    <dgm:pt modelId="{742C6B1B-0511-49E7-A16E-16C2435776E7}" type="pres">
      <dgm:prSet presAssocID="{A3158631-1865-4C81-9C0E-5B272C27C63B}" presName="childNode2" presStyleLbl="bgAcc1" presStyleIdx="1" presStyleCnt="7">
        <dgm:presLayoutVars>
          <dgm:bulletEnabled val="1"/>
        </dgm:presLayoutVars>
      </dgm:prSet>
      <dgm:spPr/>
    </dgm:pt>
    <dgm:pt modelId="{A5F73075-AC36-47B7-9B55-69519449C9FA}" type="pres">
      <dgm:prSet presAssocID="{A3158631-1865-4C81-9C0E-5B272C27C63B}" presName="childNode2tx" presStyleLbl="bgAcc1" presStyleIdx="1" presStyleCnt="7">
        <dgm:presLayoutVars>
          <dgm:bulletEnabled val="1"/>
        </dgm:presLayoutVars>
      </dgm:prSet>
      <dgm:spPr/>
    </dgm:pt>
    <dgm:pt modelId="{EB3C4D3F-1196-4B45-9519-4E647B607E19}" type="pres">
      <dgm:prSet presAssocID="{A3158631-1865-4C81-9C0E-5B272C27C63B}" presName="parentNode2" presStyleLbl="node1" presStyleIdx="1" presStyleCnt="7">
        <dgm:presLayoutVars>
          <dgm:chMax val="0"/>
          <dgm:bulletEnabled val="1"/>
        </dgm:presLayoutVars>
      </dgm:prSet>
      <dgm:spPr/>
    </dgm:pt>
    <dgm:pt modelId="{B1E2C5FC-3EAE-4FB7-A8AE-9D1E1928C356}" type="pres">
      <dgm:prSet presAssocID="{A3158631-1865-4C81-9C0E-5B272C27C63B}" presName="connSite2" presStyleCnt="0"/>
      <dgm:spPr/>
    </dgm:pt>
    <dgm:pt modelId="{B5C7AC53-42EF-4B6E-AAC6-EDD925D5FDFA}" type="pres">
      <dgm:prSet presAssocID="{F8C7A66B-41D7-46F3-894F-254B7B526011}" presName="Name18" presStyleLbl="sibTrans2D1" presStyleIdx="1" presStyleCnt="6" custLinFactNeighborX="15885" custLinFactNeighborY="7564"/>
      <dgm:spPr/>
    </dgm:pt>
    <dgm:pt modelId="{76C4BB94-4DAD-40F4-A64C-82BFF727C891}" type="pres">
      <dgm:prSet presAssocID="{9A748BDE-D15D-4115-829B-EF20C4EF1035}" presName="composite1" presStyleCnt="0"/>
      <dgm:spPr/>
    </dgm:pt>
    <dgm:pt modelId="{75FC3489-AB8F-41B7-80CD-0753A9E5F962}" type="pres">
      <dgm:prSet presAssocID="{9A748BDE-D15D-4115-829B-EF20C4EF1035}" presName="dummyNode1" presStyleLbl="node1" presStyleIdx="1" presStyleCnt="7"/>
      <dgm:spPr/>
    </dgm:pt>
    <dgm:pt modelId="{E0A3576A-10D9-45CD-921D-20FAAC967AB1}" type="pres">
      <dgm:prSet presAssocID="{9A748BDE-D15D-4115-829B-EF20C4EF1035}" presName="childNode1" presStyleLbl="bgAcc1" presStyleIdx="2" presStyleCnt="7" custLinFactNeighborX="2113" custLinFactNeighborY="-6091">
        <dgm:presLayoutVars>
          <dgm:bulletEnabled val="1"/>
        </dgm:presLayoutVars>
      </dgm:prSet>
      <dgm:spPr/>
    </dgm:pt>
    <dgm:pt modelId="{678B8C2F-94A2-4D21-BA71-5BDABB45690C}" type="pres">
      <dgm:prSet presAssocID="{9A748BDE-D15D-4115-829B-EF20C4EF1035}" presName="childNode1tx" presStyleLbl="bgAcc1" presStyleIdx="2" presStyleCnt="7">
        <dgm:presLayoutVars>
          <dgm:bulletEnabled val="1"/>
        </dgm:presLayoutVars>
      </dgm:prSet>
      <dgm:spPr/>
    </dgm:pt>
    <dgm:pt modelId="{DC95F979-D583-43D0-A984-58DC62781953}" type="pres">
      <dgm:prSet presAssocID="{9A748BDE-D15D-4115-829B-EF20C4EF1035}" presName="parentNode1" presStyleLbl="node1" presStyleIdx="2" presStyleCnt="7" custLinFactNeighborX="3566" custLinFactNeighborY="20921">
        <dgm:presLayoutVars>
          <dgm:chMax val="1"/>
          <dgm:bulletEnabled val="1"/>
        </dgm:presLayoutVars>
      </dgm:prSet>
      <dgm:spPr/>
    </dgm:pt>
    <dgm:pt modelId="{5524815D-5F7D-4EAC-ACF7-C73CE46EAF82}" type="pres">
      <dgm:prSet presAssocID="{9A748BDE-D15D-4115-829B-EF20C4EF1035}" presName="connSite1" presStyleCnt="0"/>
      <dgm:spPr/>
    </dgm:pt>
    <dgm:pt modelId="{28757F36-29CC-4C69-81E8-834754F2FAD1}" type="pres">
      <dgm:prSet presAssocID="{077FE557-8BED-4A03-A236-7C85613404B8}" presName="Name9" presStyleLbl="sibTrans2D1" presStyleIdx="2" presStyleCnt="6"/>
      <dgm:spPr/>
    </dgm:pt>
    <dgm:pt modelId="{A6AC8EC5-FA6F-4BC6-B235-4800A9C2E461}" type="pres">
      <dgm:prSet presAssocID="{7B442735-7010-4B62-97F6-A910072BB70C}" presName="composite2" presStyleCnt="0"/>
      <dgm:spPr/>
    </dgm:pt>
    <dgm:pt modelId="{6B2FDA30-340D-41C2-8B83-BEED2F58F877}" type="pres">
      <dgm:prSet presAssocID="{7B442735-7010-4B62-97F6-A910072BB70C}" presName="dummyNode2" presStyleLbl="node1" presStyleIdx="2" presStyleCnt="7"/>
      <dgm:spPr/>
    </dgm:pt>
    <dgm:pt modelId="{60583D16-4E8D-4624-945D-19B650C8DB9A}" type="pres">
      <dgm:prSet presAssocID="{7B442735-7010-4B62-97F6-A910072BB70C}" presName="childNode2" presStyleLbl="bgAcc1" presStyleIdx="3" presStyleCnt="7" custScaleX="128157" custScaleY="105238">
        <dgm:presLayoutVars>
          <dgm:bulletEnabled val="1"/>
        </dgm:presLayoutVars>
      </dgm:prSet>
      <dgm:spPr/>
    </dgm:pt>
    <dgm:pt modelId="{1D532D85-826D-4941-9D1D-7E65C72354C0}" type="pres">
      <dgm:prSet presAssocID="{7B442735-7010-4B62-97F6-A910072BB70C}" presName="childNode2tx" presStyleLbl="bgAcc1" presStyleIdx="3" presStyleCnt="7">
        <dgm:presLayoutVars>
          <dgm:bulletEnabled val="1"/>
        </dgm:presLayoutVars>
      </dgm:prSet>
      <dgm:spPr/>
    </dgm:pt>
    <dgm:pt modelId="{809DD10C-0AC2-41C4-99CF-30E25DA8479B}" type="pres">
      <dgm:prSet presAssocID="{7B442735-7010-4B62-97F6-A910072BB70C}" presName="parentNode2" presStyleLbl="node1" presStyleIdx="3" presStyleCnt="7">
        <dgm:presLayoutVars>
          <dgm:chMax val="0"/>
          <dgm:bulletEnabled val="1"/>
        </dgm:presLayoutVars>
      </dgm:prSet>
      <dgm:spPr/>
    </dgm:pt>
    <dgm:pt modelId="{98EECF0C-B51C-47CA-80E1-B2A0EBC11FA7}" type="pres">
      <dgm:prSet presAssocID="{7B442735-7010-4B62-97F6-A910072BB70C}" presName="connSite2" presStyleCnt="0"/>
      <dgm:spPr/>
    </dgm:pt>
    <dgm:pt modelId="{B51CD4A1-1DC1-455A-B0D8-F08FB81E8FAC}" type="pres">
      <dgm:prSet presAssocID="{3F1569AC-4DE0-4E54-81AC-9DBA6F2BB933}" presName="Name18" presStyleLbl="sibTrans2D1" presStyleIdx="3" presStyleCnt="6"/>
      <dgm:spPr/>
    </dgm:pt>
    <dgm:pt modelId="{6B80ED75-7791-442B-8F6E-FBD1852A8E8D}" type="pres">
      <dgm:prSet presAssocID="{4E546A3C-1024-4BB2-8EC8-3CEFEC6121CD}" presName="composite1" presStyleCnt="0"/>
      <dgm:spPr/>
    </dgm:pt>
    <dgm:pt modelId="{5A122C59-26AF-46BC-89F8-D529440D8C2D}" type="pres">
      <dgm:prSet presAssocID="{4E546A3C-1024-4BB2-8EC8-3CEFEC6121CD}" presName="dummyNode1" presStyleLbl="node1" presStyleIdx="3" presStyleCnt="7"/>
      <dgm:spPr/>
    </dgm:pt>
    <dgm:pt modelId="{3AAF12F7-05A7-40F3-8501-441802EB125A}" type="pres">
      <dgm:prSet presAssocID="{4E546A3C-1024-4BB2-8EC8-3CEFEC6121CD}" presName="childNode1" presStyleLbl="bgAcc1" presStyleIdx="4" presStyleCnt="7">
        <dgm:presLayoutVars>
          <dgm:bulletEnabled val="1"/>
        </dgm:presLayoutVars>
      </dgm:prSet>
      <dgm:spPr/>
    </dgm:pt>
    <dgm:pt modelId="{BA82B367-E33A-4C63-99D0-E48CF2B25AB3}" type="pres">
      <dgm:prSet presAssocID="{4E546A3C-1024-4BB2-8EC8-3CEFEC6121CD}" presName="childNode1tx" presStyleLbl="bgAcc1" presStyleIdx="4" presStyleCnt="7">
        <dgm:presLayoutVars>
          <dgm:bulletEnabled val="1"/>
        </dgm:presLayoutVars>
      </dgm:prSet>
      <dgm:spPr/>
    </dgm:pt>
    <dgm:pt modelId="{31A91DD7-0279-4400-92D8-5D48149A1C42}" type="pres">
      <dgm:prSet presAssocID="{4E546A3C-1024-4BB2-8EC8-3CEFEC6121CD}" presName="parentNode1" presStyleLbl="node1" presStyleIdx="4" presStyleCnt="7">
        <dgm:presLayoutVars>
          <dgm:chMax val="1"/>
          <dgm:bulletEnabled val="1"/>
        </dgm:presLayoutVars>
      </dgm:prSet>
      <dgm:spPr/>
    </dgm:pt>
    <dgm:pt modelId="{2BAB1609-3884-4F79-9B14-8A4E4894ECA5}" type="pres">
      <dgm:prSet presAssocID="{4E546A3C-1024-4BB2-8EC8-3CEFEC6121CD}" presName="connSite1" presStyleCnt="0"/>
      <dgm:spPr/>
    </dgm:pt>
    <dgm:pt modelId="{FF69E43E-F0D0-4F09-BEC0-A1F6410CCA1E}" type="pres">
      <dgm:prSet presAssocID="{101B4AC1-6E27-487B-9302-B79B3EA04A91}" presName="Name9" presStyleLbl="sibTrans2D1" presStyleIdx="4" presStyleCnt="6"/>
      <dgm:spPr/>
    </dgm:pt>
    <dgm:pt modelId="{24D4DB5C-B92E-4563-A23E-21C25C441A33}" type="pres">
      <dgm:prSet presAssocID="{A632E1AD-81B2-4D4E-9EF7-203E2E8F2686}" presName="composite2" presStyleCnt="0"/>
      <dgm:spPr/>
    </dgm:pt>
    <dgm:pt modelId="{AAF6DCBB-6805-467E-966D-1A5EC99197F6}" type="pres">
      <dgm:prSet presAssocID="{A632E1AD-81B2-4D4E-9EF7-203E2E8F2686}" presName="dummyNode2" presStyleLbl="node1" presStyleIdx="4" presStyleCnt="7"/>
      <dgm:spPr/>
    </dgm:pt>
    <dgm:pt modelId="{65A2558D-A919-4D64-93E1-B7CF9AC37689}" type="pres">
      <dgm:prSet presAssocID="{A632E1AD-81B2-4D4E-9EF7-203E2E8F2686}" presName="childNode2" presStyleLbl="bgAcc1" presStyleIdx="5" presStyleCnt="7">
        <dgm:presLayoutVars>
          <dgm:bulletEnabled val="1"/>
        </dgm:presLayoutVars>
      </dgm:prSet>
      <dgm:spPr/>
    </dgm:pt>
    <dgm:pt modelId="{E318D2B3-4A11-47CA-8D5D-B9DF946962B1}" type="pres">
      <dgm:prSet presAssocID="{A632E1AD-81B2-4D4E-9EF7-203E2E8F2686}" presName="childNode2tx" presStyleLbl="bgAcc1" presStyleIdx="5" presStyleCnt="7">
        <dgm:presLayoutVars>
          <dgm:bulletEnabled val="1"/>
        </dgm:presLayoutVars>
      </dgm:prSet>
      <dgm:spPr/>
    </dgm:pt>
    <dgm:pt modelId="{ABE28259-E4DA-4AB9-A68C-AFBED7D45B67}" type="pres">
      <dgm:prSet presAssocID="{A632E1AD-81B2-4D4E-9EF7-203E2E8F2686}" presName="parentNode2" presStyleLbl="node1" presStyleIdx="5" presStyleCnt="7">
        <dgm:presLayoutVars>
          <dgm:chMax val="0"/>
          <dgm:bulletEnabled val="1"/>
        </dgm:presLayoutVars>
      </dgm:prSet>
      <dgm:spPr/>
    </dgm:pt>
    <dgm:pt modelId="{1B73589F-ED4F-4678-90F2-8569766A07BD}" type="pres">
      <dgm:prSet presAssocID="{A632E1AD-81B2-4D4E-9EF7-203E2E8F2686}" presName="connSite2" presStyleCnt="0"/>
      <dgm:spPr/>
    </dgm:pt>
    <dgm:pt modelId="{46028420-BF64-45E5-88FE-3172C143C269}" type="pres">
      <dgm:prSet presAssocID="{8D18E9F4-DC68-4C94-B038-DF22A87956BF}" presName="Name18" presStyleLbl="sibTrans2D1" presStyleIdx="5" presStyleCnt="6"/>
      <dgm:spPr/>
    </dgm:pt>
    <dgm:pt modelId="{19776D2C-72ED-4BF6-AEDE-79DA85DB67BC}" type="pres">
      <dgm:prSet presAssocID="{7481849E-02AE-4B71-A2EB-793ECC5C3B56}" presName="composite1" presStyleCnt="0"/>
      <dgm:spPr/>
    </dgm:pt>
    <dgm:pt modelId="{52D34E49-ACE9-4ACC-A9C6-5819A930D586}" type="pres">
      <dgm:prSet presAssocID="{7481849E-02AE-4B71-A2EB-793ECC5C3B56}" presName="dummyNode1" presStyleLbl="node1" presStyleIdx="5" presStyleCnt="7"/>
      <dgm:spPr/>
    </dgm:pt>
    <dgm:pt modelId="{118F70F0-3A2E-4B66-B43F-EF824C453837}" type="pres">
      <dgm:prSet presAssocID="{7481849E-02AE-4B71-A2EB-793ECC5C3B56}" presName="childNode1" presStyleLbl="bgAcc1" presStyleIdx="6" presStyleCnt="7" custLinFactNeighborX="-1515" custLinFactNeighborY="-1761">
        <dgm:presLayoutVars>
          <dgm:bulletEnabled val="1"/>
        </dgm:presLayoutVars>
      </dgm:prSet>
      <dgm:spPr/>
    </dgm:pt>
    <dgm:pt modelId="{D1F4356E-8EFB-4675-9FF7-5478537ADAE3}" type="pres">
      <dgm:prSet presAssocID="{7481849E-02AE-4B71-A2EB-793ECC5C3B56}" presName="childNode1tx" presStyleLbl="bgAcc1" presStyleIdx="6" presStyleCnt="7">
        <dgm:presLayoutVars>
          <dgm:bulletEnabled val="1"/>
        </dgm:presLayoutVars>
      </dgm:prSet>
      <dgm:spPr/>
    </dgm:pt>
    <dgm:pt modelId="{8C10AEAB-20C1-403C-BAFE-F7785AF81FC4}" type="pres">
      <dgm:prSet presAssocID="{7481849E-02AE-4B71-A2EB-793ECC5C3B56}" presName="parentNode1" presStyleLbl="node1" presStyleIdx="6" presStyleCnt="7">
        <dgm:presLayoutVars>
          <dgm:chMax val="1"/>
          <dgm:bulletEnabled val="1"/>
        </dgm:presLayoutVars>
      </dgm:prSet>
      <dgm:spPr/>
    </dgm:pt>
    <dgm:pt modelId="{C9A35D8E-119C-459E-ADF2-C14C30EF9CB8}" type="pres">
      <dgm:prSet presAssocID="{7481849E-02AE-4B71-A2EB-793ECC5C3B56}" presName="connSite1" presStyleCnt="0"/>
      <dgm:spPr/>
    </dgm:pt>
  </dgm:ptLst>
  <dgm:cxnLst>
    <dgm:cxn modelId="{70C8B802-DDCF-4C85-988F-6B45EB3D81D1}" type="presOf" srcId="{101B4AC1-6E27-487B-9302-B79B3EA04A91}" destId="{FF69E43E-F0D0-4F09-BEC0-A1F6410CCA1E}" srcOrd="0" destOrd="0" presId="urn:microsoft.com/office/officeart/2005/8/layout/hProcess4"/>
    <dgm:cxn modelId="{E2E09305-92F9-4B1D-817D-860BE66FC642}" type="presOf" srcId="{FB497201-A4E4-4981-9B1A-083C3C7BC247}" destId="{E0A3576A-10D9-45CD-921D-20FAAC967AB1}" srcOrd="0" destOrd="1" presId="urn:microsoft.com/office/officeart/2005/8/layout/hProcess4"/>
    <dgm:cxn modelId="{FFE5B908-9AC7-4311-9691-A7056B3872A1}" srcId="{5710CA99-96B6-4FF2-A9C8-14AD586DC1B3}" destId="{9A748BDE-D15D-4115-829B-EF20C4EF1035}" srcOrd="2" destOrd="0" parTransId="{3EFAB7E9-A91D-4911-99F2-ED35A6254198}" sibTransId="{077FE557-8BED-4A03-A236-7C85613404B8}"/>
    <dgm:cxn modelId="{93022010-D027-4D6C-89BA-E70AAF86EB79}" srcId="{7B442735-7010-4B62-97F6-A910072BB70C}" destId="{1D8E4DE4-EFA8-4D79-BA19-FDF342BE4558}" srcOrd="2" destOrd="0" parTransId="{7BFECF64-F05B-4462-A6DA-46E257D5DC25}" sibTransId="{A312753F-436D-41E5-A20D-01862B397A85}"/>
    <dgm:cxn modelId="{3493FC10-C59A-4ADB-964D-90545507B1B3}" type="presOf" srcId="{BF39F985-7B36-4DA6-BD23-121E108F500A}" destId="{678B8C2F-94A2-4D21-BA71-5BDABB45690C}" srcOrd="1" destOrd="0" presId="urn:microsoft.com/office/officeart/2005/8/layout/hProcess4"/>
    <dgm:cxn modelId="{7C62D912-E67E-4279-A23F-0846DDAE5E1F}" type="presOf" srcId="{E9762FAB-06BE-4B81-8568-05815F6CA7B9}" destId="{678B8C2F-94A2-4D21-BA71-5BDABB45690C}" srcOrd="1" destOrd="3" presId="urn:microsoft.com/office/officeart/2005/8/layout/hProcess4"/>
    <dgm:cxn modelId="{727E1C15-2D48-4FCD-BD5F-193089B3BEE8}" type="presOf" srcId="{D07CEDD0-635C-4B5D-B9D5-22821962F05C}" destId="{A5F73075-AC36-47B7-9B55-69519449C9FA}" srcOrd="1" destOrd="0" presId="urn:microsoft.com/office/officeart/2005/8/layout/hProcess4"/>
    <dgm:cxn modelId="{ABA74517-6E20-49C7-B88B-52D63B566AAF}" type="presOf" srcId="{5710CA99-96B6-4FF2-A9C8-14AD586DC1B3}" destId="{5132D54C-44D0-4FE1-A78C-6BAA2B687661}" srcOrd="0" destOrd="0" presId="urn:microsoft.com/office/officeart/2005/8/layout/hProcess4"/>
    <dgm:cxn modelId="{036D741A-9BF2-4FFA-BB9E-F8F4249255F7}" type="presOf" srcId="{4E546A3C-1024-4BB2-8EC8-3CEFEC6121CD}" destId="{31A91DD7-0279-4400-92D8-5D48149A1C42}" srcOrd="0" destOrd="0" presId="urn:microsoft.com/office/officeart/2005/8/layout/hProcess4"/>
    <dgm:cxn modelId="{D5D0791A-5283-404B-B39A-45CFE7E3E71F}" srcId="{7B442735-7010-4B62-97F6-A910072BB70C}" destId="{169211A5-55A6-4BF6-BD2E-E05492AA40BA}" srcOrd="1" destOrd="0" parTransId="{98F08F05-04CB-40E6-8CB2-5FF9F76E7B8A}" sibTransId="{3D00DD5F-1DAA-423B-AE3F-34E837D178BF}"/>
    <dgm:cxn modelId="{44DB0B1C-778D-434E-B911-C18F6936B54A}" type="presOf" srcId="{7B442735-7010-4B62-97F6-A910072BB70C}" destId="{809DD10C-0AC2-41C4-99CF-30E25DA8479B}" srcOrd="0" destOrd="0" presId="urn:microsoft.com/office/officeart/2005/8/layout/hProcess4"/>
    <dgm:cxn modelId="{B2914622-A226-44D7-B9C0-8DDB41A4EC28}" type="presOf" srcId="{077FE557-8BED-4A03-A236-7C85613404B8}" destId="{28757F36-29CC-4C69-81E8-834754F2FAD1}" srcOrd="0" destOrd="0" presId="urn:microsoft.com/office/officeart/2005/8/layout/hProcess4"/>
    <dgm:cxn modelId="{0D6DB122-0D2B-4FE0-8FBB-1C90332006E3}" srcId="{A632E1AD-81B2-4D4E-9EF7-203E2E8F2686}" destId="{76DE78DD-5008-4674-903A-0D544F2BE31C}" srcOrd="1" destOrd="0" parTransId="{E1FE091F-4CB1-4262-A1AD-D8EF7A6E7F5C}" sibTransId="{275B3327-A358-4F3B-A654-1D4FBD468B73}"/>
    <dgm:cxn modelId="{1D526E28-A60C-413C-8E52-775E64772D14}" srcId="{4E546A3C-1024-4BB2-8EC8-3CEFEC6121CD}" destId="{7C541EE8-DE17-4CFD-B2D2-4DD915FE7DE5}" srcOrd="0" destOrd="0" parTransId="{7D3DB6A3-962F-42DE-B6CD-F58C87FE7450}" sibTransId="{258F29D6-E993-447F-A609-408E1014C1DD}"/>
    <dgm:cxn modelId="{7E560D2A-47AE-40F7-ACA1-47DA59170419}" type="presOf" srcId="{76DE78DD-5008-4674-903A-0D544F2BE31C}" destId="{65A2558D-A919-4D64-93E1-B7CF9AC37689}" srcOrd="0" destOrd="1" presId="urn:microsoft.com/office/officeart/2005/8/layout/hProcess4"/>
    <dgm:cxn modelId="{ECEE172F-26D4-48EB-9B32-6456DEF9FD67}" type="presOf" srcId="{06DE43DF-57FE-4AB0-88D4-4EA1B0903E30}" destId="{BA82B367-E33A-4C63-99D0-E48CF2B25AB3}" srcOrd="1" destOrd="1" presId="urn:microsoft.com/office/officeart/2005/8/layout/hProcess4"/>
    <dgm:cxn modelId="{14A81A2F-7641-4E00-8BC5-1A4D18FC8B1A}" type="presOf" srcId="{873F5978-0B4E-4A5F-B769-F7189C4B5422}" destId="{1D532D85-826D-4941-9D1D-7E65C72354C0}" srcOrd="1" destOrd="3" presId="urn:microsoft.com/office/officeart/2005/8/layout/hProcess4"/>
    <dgm:cxn modelId="{3C912730-9DB1-4385-AD3B-4254DD0933C5}" type="presOf" srcId="{1D8E4DE4-EFA8-4D79-BA19-FDF342BE4558}" destId="{1D532D85-826D-4941-9D1D-7E65C72354C0}" srcOrd="1" destOrd="2" presId="urn:microsoft.com/office/officeart/2005/8/layout/hProcess4"/>
    <dgm:cxn modelId="{7B053830-DD13-41B0-9189-E39B5C652892}" srcId="{5710CA99-96B6-4FF2-A9C8-14AD586DC1B3}" destId="{4E546A3C-1024-4BB2-8EC8-3CEFEC6121CD}" srcOrd="4" destOrd="0" parTransId="{2036B196-1311-4A36-AA38-760599D4ABFC}" sibTransId="{101B4AC1-6E27-487B-9302-B79B3EA04A91}"/>
    <dgm:cxn modelId="{FD3ECE3C-2749-4834-BC29-46A2E731FAD9}" srcId="{5710CA99-96B6-4FF2-A9C8-14AD586DC1B3}" destId="{BB3A1B71-F016-48FA-8C63-97FFF9CE32B4}" srcOrd="0" destOrd="0" parTransId="{905E6E48-C9AE-47AB-AD7B-CC57EAB74134}" sibTransId="{E7B8C5BA-6310-4969-8F6E-50A9B85DB7B0}"/>
    <dgm:cxn modelId="{2B3B2C5B-14BB-4625-A324-9BC6312E2EA5}" type="presOf" srcId="{6589CDD3-EE6F-4E76-BC6B-B495D9610381}" destId="{118F70F0-3A2E-4B66-B43F-EF824C453837}" srcOrd="0" destOrd="0" presId="urn:microsoft.com/office/officeart/2005/8/layout/hProcess4"/>
    <dgm:cxn modelId="{B996DB64-0FC0-4896-857A-C579C977BEAB}" srcId="{BB3A1B71-F016-48FA-8C63-97FFF9CE32B4}" destId="{3422788D-F68D-48DB-98A2-916B8A37CCDB}" srcOrd="0" destOrd="0" parTransId="{6304D1DE-42F4-4BC0-9E46-032940E5DB59}" sibTransId="{725D2DBE-93B5-4CBF-BF0C-ADCBB672E65C}"/>
    <dgm:cxn modelId="{BFE20846-8B26-460C-8793-E45029E0A12F}" type="presOf" srcId="{A3158631-1865-4C81-9C0E-5B272C27C63B}" destId="{EB3C4D3F-1196-4B45-9519-4E647B607E19}" srcOrd="0" destOrd="0" presId="urn:microsoft.com/office/officeart/2005/8/layout/hProcess4"/>
    <dgm:cxn modelId="{C3432D46-CE0B-4F97-B72D-D06A369994C9}" type="presOf" srcId="{169211A5-55A6-4BF6-BD2E-E05492AA40BA}" destId="{60583D16-4E8D-4624-945D-19B650C8DB9A}" srcOrd="0" destOrd="1" presId="urn:microsoft.com/office/officeart/2005/8/layout/hProcess4"/>
    <dgm:cxn modelId="{10D4A267-2B89-4210-AE0D-85F90CB21370}" srcId="{7481849E-02AE-4B71-A2EB-793ECC5C3B56}" destId="{6589CDD3-EE6F-4E76-BC6B-B495D9610381}" srcOrd="0" destOrd="0" parTransId="{236E1CC5-1989-4D54-91CF-8E1D7FFA5C5D}" sibTransId="{045FD71B-3717-4BB6-8458-288847BEE2C3}"/>
    <dgm:cxn modelId="{58C19569-E028-473B-A720-1E1F554E9021}" srcId="{7B442735-7010-4B62-97F6-A910072BB70C}" destId="{873F5978-0B4E-4A5F-B769-F7189C4B5422}" srcOrd="3" destOrd="0" parTransId="{A9D7F54F-C6A4-4708-96CB-74440265C43D}" sibTransId="{EC9F7136-C86C-4BE4-B245-BF3F219D2DB9}"/>
    <dgm:cxn modelId="{28E4BB6E-6052-405F-8BD2-B2CEB5A7106B}" type="presOf" srcId="{C769697D-DB63-402E-AC6D-B4A522C29E0B}" destId="{678B8C2F-94A2-4D21-BA71-5BDABB45690C}" srcOrd="1" destOrd="2" presId="urn:microsoft.com/office/officeart/2005/8/layout/hProcess4"/>
    <dgm:cxn modelId="{91E30B4F-1217-490A-A388-6069EBECC114}" srcId="{5710CA99-96B6-4FF2-A9C8-14AD586DC1B3}" destId="{7481849E-02AE-4B71-A2EB-793ECC5C3B56}" srcOrd="6" destOrd="0" parTransId="{2BE20F9E-706F-4B1A-A999-63DC1B6325F6}" sibTransId="{FF961681-12AD-4EDC-8866-6CCCD7B8AAEE}"/>
    <dgm:cxn modelId="{4ABF9772-F750-4D75-A63A-2330F5FBB874}" type="presOf" srcId="{8D18E9F4-DC68-4C94-B038-DF22A87956BF}" destId="{46028420-BF64-45E5-88FE-3172C143C269}" srcOrd="0" destOrd="0" presId="urn:microsoft.com/office/officeart/2005/8/layout/hProcess4"/>
    <dgm:cxn modelId="{920A5954-BD88-437B-8D34-6D63FBFDDD3C}" type="presOf" srcId="{6589CDD3-EE6F-4E76-BC6B-B495D9610381}" destId="{D1F4356E-8EFB-4675-9FF7-5478537ADAE3}" srcOrd="1" destOrd="0" presId="urn:microsoft.com/office/officeart/2005/8/layout/hProcess4"/>
    <dgm:cxn modelId="{D6ED8F77-827A-470C-96EA-BDF575042462}" type="presOf" srcId="{BF39F985-7B36-4DA6-BD23-121E108F500A}" destId="{E0A3576A-10D9-45CD-921D-20FAAC967AB1}" srcOrd="0" destOrd="0" presId="urn:microsoft.com/office/officeart/2005/8/layout/hProcess4"/>
    <dgm:cxn modelId="{A12A237F-5341-4CE0-8741-EE2DA335A2FA}" type="presOf" srcId="{9A748BDE-D15D-4115-829B-EF20C4EF1035}" destId="{DC95F979-D583-43D0-A984-58DC62781953}" srcOrd="0" destOrd="0" presId="urn:microsoft.com/office/officeart/2005/8/layout/hProcess4"/>
    <dgm:cxn modelId="{903A6F85-5CBE-4153-9AEE-650D342AA297}" type="presOf" srcId="{06DE43DF-57FE-4AB0-88D4-4EA1B0903E30}" destId="{3AAF12F7-05A7-40F3-8501-441802EB125A}" srcOrd="0" destOrd="1" presId="urn:microsoft.com/office/officeart/2005/8/layout/hProcess4"/>
    <dgm:cxn modelId="{159F5A86-58C3-4CC7-8D3E-D46D7AC57AAD}" type="presOf" srcId="{F6854935-38C8-4B94-8083-262376091B59}" destId="{60583D16-4E8D-4624-945D-19B650C8DB9A}" srcOrd="0" destOrd="0" presId="urn:microsoft.com/office/officeart/2005/8/layout/hProcess4"/>
    <dgm:cxn modelId="{3DCF5B89-DD3B-4A31-9F75-A06BFB7EB352}" srcId="{5710CA99-96B6-4FF2-A9C8-14AD586DC1B3}" destId="{A632E1AD-81B2-4D4E-9EF7-203E2E8F2686}" srcOrd="5" destOrd="0" parTransId="{CFA41332-021A-4BEC-AE31-CE64E4218699}" sibTransId="{8D18E9F4-DC68-4C94-B038-DF22A87956BF}"/>
    <dgm:cxn modelId="{92063F8A-2854-41F8-8852-3AAC63225EED}" type="presOf" srcId="{169211A5-55A6-4BF6-BD2E-E05492AA40BA}" destId="{1D532D85-826D-4941-9D1D-7E65C72354C0}" srcOrd="1" destOrd="1" presId="urn:microsoft.com/office/officeart/2005/8/layout/hProcess4"/>
    <dgm:cxn modelId="{8AAE8C8B-DC0E-4EF2-A915-7ED87F394ED8}" srcId="{5710CA99-96B6-4FF2-A9C8-14AD586DC1B3}" destId="{7B442735-7010-4B62-97F6-A910072BB70C}" srcOrd="3" destOrd="0" parTransId="{7D08451D-2C8E-42E7-A685-42EF88BEBD03}" sibTransId="{3F1569AC-4DE0-4E54-81AC-9DBA6F2BB933}"/>
    <dgm:cxn modelId="{F5D7BC8C-D55A-4C10-9793-811144AD4FF5}" srcId="{9A748BDE-D15D-4115-829B-EF20C4EF1035}" destId="{FB497201-A4E4-4981-9B1A-083C3C7BC247}" srcOrd="1" destOrd="0" parTransId="{48EA9A08-8F51-4F16-9D72-3D9E6DF90484}" sibTransId="{0941A4B1-0975-4A17-B250-6B23AF7D1F10}"/>
    <dgm:cxn modelId="{B5655391-5A69-426C-BD73-114DC3EC32A7}" type="presOf" srcId="{A632E1AD-81B2-4D4E-9EF7-203E2E8F2686}" destId="{ABE28259-E4DA-4AB9-A68C-AFBED7D45B67}" srcOrd="0" destOrd="0" presId="urn:microsoft.com/office/officeart/2005/8/layout/hProcess4"/>
    <dgm:cxn modelId="{4D36A394-AA12-4F28-A0F9-C5E72EC5C495}" srcId="{9A748BDE-D15D-4115-829B-EF20C4EF1035}" destId="{E9762FAB-06BE-4B81-8568-05815F6CA7B9}" srcOrd="3" destOrd="0" parTransId="{C6BC3D19-A9E8-49D5-AA19-F14C7F243ACA}" sibTransId="{076ED98E-15C1-4143-9C29-937EF3A87020}"/>
    <dgm:cxn modelId="{4A419299-332C-4244-A2B7-7E32CB84145D}" srcId="{5710CA99-96B6-4FF2-A9C8-14AD586DC1B3}" destId="{A3158631-1865-4C81-9C0E-5B272C27C63B}" srcOrd="1" destOrd="0" parTransId="{F2F18EBC-1B44-4273-B6EA-2B6EF6C41DCB}" sibTransId="{F8C7A66B-41D7-46F3-894F-254B7B526011}"/>
    <dgm:cxn modelId="{703BDA9E-78C7-4D37-85C2-CA4D9E985CDE}" type="presOf" srcId="{3422788D-F68D-48DB-98A2-916B8A37CCDB}" destId="{7B1D3C15-5516-45C8-B62C-376AE920DEB8}" srcOrd="0" destOrd="0" presId="urn:microsoft.com/office/officeart/2005/8/layout/hProcess4"/>
    <dgm:cxn modelId="{A7A687A4-8CAF-4B92-BD71-9346316BF1F7}" type="presOf" srcId="{7C541EE8-DE17-4CFD-B2D2-4DD915FE7DE5}" destId="{3AAF12F7-05A7-40F3-8501-441802EB125A}" srcOrd="0" destOrd="0" presId="urn:microsoft.com/office/officeart/2005/8/layout/hProcess4"/>
    <dgm:cxn modelId="{F02B3CA5-2FAF-4DF6-BCB7-C136A731A930}" type="presOf" srcId="{E7B8C5BA-6310-4969-8F6E-50A9B85DB7B0}" destId="{8A42C709-345E-4B2A-9E02-D0F2F23BFCFE}" srcOrd="0" destOrd="0" presId="urn:microsoft.com/office/officeart/2005/8/layout/hProcess4"/>
    <dgm:cxn modelId="{1F3CE6A5-8351-4F98-B9EF-8EF83252A6DA}" type="presOf" srcId="{FB497201-A4E4-4981-9B1A-083C3C7BC247}" destId="{678B8C2F-94A2-4D21-BA71-5BDABB45690C}" srcOrd="1" destOrd="1" presId="urn:microsoft.com/office/officeart/2005/8/layout/hProcess4"/>
    <dgm:cxn modelId="{FF248AA7-B12E-43D3-A497-B9730A99627A}" type="presOf" srcId="{1D8E4DE4-EFA8-4D79-BA19-FDF342BE4558}" destId="{60583D16-4E8D-4624-945D-19B650C8DB9A}" srcOrd="0" destOrd="2" presId="urn:microsoft.com/office/officeart/2005/8/layout/hProcess4"/>
    <dgm:cxn modelId="{0295A7A7-3F25-4ADE-9DE9-357CEA84EBBE}" type="presOf" srcId="{5C04E818-0721-4534-9DB2-50636EAE70E6}" destId="{E318D2B3-4A11-47CA-8D5D-B9DF946962B1}" srcOrd="1" destOrd="0" presId="urn:microsoft.com/office/officeart/2005/8/layout/hProcess4"/>
    <dgm:cxn modelId="{164088A8-2CA1-44E3-ADAE-46DAF396A771}" type="presOf" srcId="{E9762FAB-06BE-4B81-8568-05815F6CA7B9}" destId="{E0A3576A-10D9-45CD-921D-20FAAC967AB1}" srcOrd="0" destOrd="3" presId="urn:microsoft.com/office/officeart/2005/8/layout/hProcess4"/>
    <dgm:cxn modelId="{C0978EAB-03FC-4594-AEB4-4499D33E900B}" type="presOf" srcId="{7481849E-02AE-4B71-A2EB-793ECC5C3B56}" destId="{8C10AEAB-20C1-403C-BAFE-F7785AF81FC4}" srcOrd="0" destOrd="0" presId="urn:microsoft.com/office/officeart/2005/8/layout/hProcess4"/>
    <dgm:cxn modelId="{BA39CEAF-2795-4AF4-A92F-0A466E66BBBA}" type="presOf" srcId="{873F5978-0B4E-4A5F-B769-F7189C4B5422}" destId="{60583D16-4E8D-4624-945D-19B650C8DB9A}" srcOrd="0" destOrd="3" presId="urn:microsoft.com/office/officeart/2005/8/layout/hProcess4"/>
    <dgm:cxn modelId="{1CF911B3-FF0A-4DF0-A7E5-B8AC95DCEBA9}" type="presOf" srcId="{3F1569AC-4DE0-4E54-81AC-9DBA6F2BB933}" destId="{B51CD4A1-1DC1-455A-B0D8-F08FB81E8FAC}" srcOrd="0" destOrd="0" presId="urn:microsoft.com/office/officeart/2005/8/layout/hProcess4"/>
    <dgm:cxn modelId="{9DCC6EBF-3957-476E-9876-34F3230D2CE0}" srcId="{A3158631-1865-4C81-9C0E-5B272C27C63B}" destId="{D07CEDD0-635C-4B5D-B9D5-22821962F05C}" srcOrd="0" destOrd="0" parTransId="{633AD4DE-652F-4718-B82F-0A300E673422}" sibTransId="{9A2DE678-318E-4536-8E48-4583A3506390}"/>
    <dgm:cxn modelId="{80DAC9C2-30D8-4FA6-8932-266FFAF74DB2}" type="presOf" srcId="{3422788D-F68D-48DB-98A2-916B8A37CCDB}" destId="{933D3782-C7BB-4A86-8CEA-2EF881C8256F}" srcOrd="1" destOrd="0" presId="urn:microsoft.com/office/officeart/2005/8/layout/hProcess4"/>
    <dgm:cxn modelId="{8FD711CB-A01D-4746-AAB2-2D0B0DC5733E}" type="presOf" srcId="{D07CEDD0-635C-4B5D-B9D5-22821962F05C}" destId="{742C6B1B-0511-49E7-A16E-16C2435776E7}" srcOrd="0" destOrd="0" presId="urn:microsoft.com/office/officeart/2005/8/layout/hProcess4"/>
    <dgm:cxn modelId="{82B17ECC-4E5E-4AC0-8E55-1C471755EAE3}" type="presOf" srcId="{F8C7A66B-41D7-46F3-894F-254B7B526011}" destId="{B5C7AC53-42EF-4B6E-AAC6-EDD925D5FDFA}" srcOrd="0" destOrd="0" presId="urn:microsoft.com/office/officeart/2005/8/layout/hProcess4"/>
    <dgm:cxn modelId="{6ECDBCD1-1559-4547-A276-27691134A387}" type="presOf" srcId="{F6854935-38C8-4B94-8083-262376091B59}" destId="{1D532D85-826D-4941-9D1D-7E65C72354C0}" srcOrd="1" destOrd="0" presId="urn:microsoft.com/office/officeart/2005/8/layout/hProcess4"/>
    <dgm:cxn modelId="{7E394CD7-49AE-407B-A7DC-43DD42362BA0}" srcId="{7B442735-7010-4B62-97F6-A910072BB70C}" destId="{F6854935-38C8-4B94-8083-262376091B59}" srcOrd="0" destOrd="0" parTransId="{C3980E28-08A8-4AD5-AA74-5026EC45C456}" sibTransId="{85B72D14-4F7D-427D-BAC6-8D963CF7C45E}"/>
    <dgm:cxn modelId="{7DE9F5E4-86F1-4218-9FE8-B31297B5EA54}" type="presOf" srcId="{7C541EE8-DE17-4CFD-B2D2-4DD915FE7DE5}" destId="{BA82B367-E33A-4C63-99D0-E48CF2B25AB3}" srcOrd="1" destOrd="0" presId="urn:microsoft.com/office/officeart/2005/8/layout/hProcess4"/>
    <dgm:cxn modelId="{06335CE5-7CD0-4BF9-AA71-2887E5FE37B0}" type="presOf" srcId="{76DE78DD-5008-4674-903A-0D544F2BE31C}" destId="{E318D2B3-4A11-47CA-8D5D-B9DF946962B1}" srcOrd="1" destOrd="1" presId="urn:microsoft.com/office/officeart/2005/8/layout/hProcess4"/>
    <dgm:cxn modelId="{0B2E7FEA-FE9F-4C8D-BDF4-A79EBF0805B4}" srcId="{9A748BDE-D15D-4115-829B-EF20C4EF1035}" destId="{C769697D-DB63-402E-AC6D-B4A522C29E0B}" srcOrd="2" destOrd="0" parTransId="{EAE65DAF-71F6-4BF6-8DC0-115A18266D8A}" sibTransId="{603CBACF-FB41-45A7-B553-336453090A25}"/>
    <dgm:cxn modelId="{E5305EEF-B0FE-4409-B700-8581765B825B}" srcId="{A632E1AD-81B2-4D4E-9EF7-203E2E8F2686}" destId="{5C04E818-0721-4534-9DB2-50636EAE70E6}" srcOrd="0" destOrd="0" parTransId="{28D710B4-DDED-49B7-B9AF-5A77C1EB9F95}" sibTransId="{38343E04-6FED-4416-9B3E-1271B1726DF4}"/>
    <dgm:cxn modelId="{33522CF0-4C03-43F3-8399-3F31492A201E}" type="presOf" srcId="{BB3A1B71-F016-48FA-8C63-97FFF9CE32B4}" destId="{245D1237-F583-4E5D-8C24-8844A70C1ED8}" srcOrd="0" destOrd="0" presId="urn:microsoft.com/office/officeart/2005/8/layout/hProcess4"/>
    <dgm:cxn modelId="{C99E52F2-011C-45B0-B430-59FAF4A6F765}" type="presOf" srcId="{5C04E818-0721-4534-9DB2-50636EAE70E6}" destId="{65A2558D-A919-4D64-93E1-B7CF9AC37689}" srcOrd="0" destOrd="0" presId="urn:microsoft.com/office/officeart/2005/8/layout/hProcess4"/>
    <dgm:cxn modelId="{43CC01F3-E5ED-4BF2-973F-9626E78E7057}" srcId="{4E546A3C-1024-4BB2-8EC8-3CEFEC6121CD}" destId="{06DE43DF-57FE-4AB0-88D4-4EA1B0903E30}" srcOrd="1" destOrd="0" parTransId="{6AF7D6A8-7B44-4FD6-80AB-B9E04E078304}" sibTransId="{5669C648-6908-4992-9E2D-6339679A6A69}"/>
    <dgm:cxn modelId="{44D052F5-8ADB-48BE-B19A-D2A629EE0F6C}" srcId="{9A748BDE-D15D-4115-829B-EF20C4EF1035}" destId="{BF39F985-7B36-4DA6-BD23-121E108F500A}" srcOrd="0" destOrd="0" parTransId="{8444A7B9-0124-46E2-8A4A-EDAA13C5A74A}" sibTransId="{A7C9309A-63C0-4BF6-857B-B5BBBA8243AB}"/>
    <dgm:cxn modelId="{E11850F7-2CF1-4F5E-A660-DCB05EAF0C77}" type="presOf" srcId="{C769697D-DB63-402E-AC6D-B4A522C29E0B}" destId="{E0A3576A-10D9-45CD-921D-20FAAC967AB1}" srcOrd="0" destOrd="2" presId="urn:microsoft.com/office/officeart/2005/8/layout/hProcess4"/>
    <dgm:cxn modelId="{608DE22F-8A75-47E6-93D9-F957EE7D9A35}" type="presParOf" srcId="{5132D54C-44D0-4FE1-A78C-6BAA2B687661}" destId="{A4286AF9-20DE-4BC7-B4B7-4F1CBBEBDFEC}" srcOrd="0" destOrd="0" presId="urn:microsoft.com/office/officeart/2005/8/layout/hProcess4"/>
    <dgm:cxn modelId="{CFA411DE-672F-43BA-9B3D-F23BC7CCED54}" type="presParOf" srcId="{5132D54C-44D0-4FE1-A78C-6BAA2B687661}" destId="{D54BAC73-02D3-4622-8CA6-BCA97A991E01}" srcOrd="1" destOrd="0" presId="urn:microsoft.com/office/officeart/2005/8/layout/hProcess4"/>
    <dgm:cxn modelId="{4FDFDCA3-9C53-45AF-B5FF-94ECC9341A33}" type="presParOf" srcId="{5132D54C-44D0-4FE1-A78C-6BAA2B687661}" destId="{45F7A1D2-EC0D-4CDE-A70D-5A8A8DA984EB}" srcOrd="2" destOrd="0" presId="urn:microsoft.com/office/officeart/2005/8/layout/hProcess4"/>
    <dgm:cxn modelId="{7312EEFE-8C1C-4F62-B8FD-7DE6732E9DC7}" type="presParOf" srcId="{45F7A1D2-EC0D-4CDE-A70D-5A8A8DA984EB}" destId="{BD4A0DB2-52AE-4198-BC3B-BF1A86BE27CD}" srcOrd="0" destOrd="0" presId="urn:microsoft.com/office/officeart/2005/8/layout/hProcess4"/>
    <dgm:cxn modelId="{68FDB8BE-7940-4C5F-9CFD-C13CD5F85852}" type="presParOf" srcId="{BD4A0DB2-52AE-4198-BC3B-BF1A86BE27CD}" destId="{47F90DBB-E33D-4CE7-A8E6-2C44716A7020}" srcOrd="0" destOrd="0" presId="urn:microsoft.com/office/officeart/2005/8/layout/hProcess4"/>
    <dgm:cxn modelId="{31EF2644-6CF6-4304-A95C-5E162421872F}" type="presParOf" srcId="{BD4A0DB2-52AE-4198-BC3B-BF1A86BE27CD}" destId="{7B1D3C15-5516-45C8-B62C-376AE920DEB8}" srcOrd="1" destOrd="0" presId="urn:microsoft.com/office/officeart/2005/8/layout/hProcess4"/>
    <dgm:cxn modelId="{4A209B73-BAAB-4FFD-A4F9-C32410CDC92B}" type="presParOf" srcId="{BD4A0DB2-52AE-4198-BC3B-BF1A86BE27CD}" destId="{933D3782-C7BB-4A86-8CEA-2EF881C8256F}" srcOrd="2" destOrd="0" presId="urn:microsoft.com/office/officeart/2005/8/layout/hProcess4"/>
    <dgm:cxn modelId="{CCD465AD-25A3-4745-980E-26C2C3293ADA}" type="presParOf" srcId="{BD4A0DB2-52AE-4198-BC3B-BF1A86BE27CD}" destId="{245D1237-F583-4E5D-8C24-8844A70C1ED8}" srcOrd="3" destOrd="0" presId="urn:microsoft.com/office/officeart/2005/8/layout/hProcess4"/>
    <dgm:cxn modelId="{DA42B58D-9B60-41F4-9140-CFD405B1FFB4}" type="presParOf" srcId="{BD4A0DB2-52AE-4198-BC3B-BF1A86BE27CD}" destId="{57B4E35A-B3A0-45DA-B33A-1FF6D295FF6F}" srcOrd="4" destOrd="0" presId="urn:microsoft.com/office/officeart/2005/8/layout/hProcess4"/>
    <dgm:cxn modelId="{6776B0D7-1684-4681-BE90-339381031CDE}" type="presParOf" srcId="{45F7A1D2-EC0D-4CDE-A70D-5A8A8DA984EB}" destId="{8A42C709-345E-4B2A-9E02-D0F2F23BFCFE}" srcOrd="1" destOrd="0" presId="urn:microsoft.com/office/officeart/2005/8/layout/hProcess4"/>
    <dgm:cxn modelId="{1EDF5975-8B4D-46BB-BFDC-E83733191BEC}" type="presParOf" srcId="{45F7A1D2-EC0D-4CDE-A70D-5A8A8DA984EB}" destId="{591648B4-F8FA-418F-B7B5-E0E5ABD0A7D2}" srcOrd="2" destOrd="0" presId="urn:microsoft.com/office/officeart/2005/8/layout/hProcess4"/>
    <dgm:cxn modelId="{FB838F8D-03E6-414F-BC70-38B0FC8814F8}" type="presParOf" srcId="{591648B4-F8FA-418F-B7B5-E0E5ABD0A7D2}" destId="{966E3C6A-B957-489D-9D8A-93D5ABB62050}" srcOrd="0" destOrd="0" presId="urn:microsoft.com/office/officeart/2005/8/layout/hProcess4"/>
    <dgm:cxn modelId="{66048665-6E25-430C-AB4C-214EB8188418}" type="presParOf" srcId="{591648B4-F8FA-418F-B7B5-E0E5ABD0A7D2}" destId="{742C6B1B-0511-49E7-A16E-16C2435776E7}" srcOrd="1" destOrd="0" presId="urn:microsoft.com/office/officeart/2005/8/layout/hProcess4"/>
    <dgm:cxn modelId="{AB7298AC-7482-46D3-AB0C-5E61B9FFCE66}" type="presParOf" srcId="{591648B4-F8FA-418F-B7B5-E0E5ABD0A7D2}" destId="{A5F73075-AC36-47B7-9B55-69519449C9FA}" srcOrd="2" destOrd="0" presId="urn:microsoft.com/office/officeart/2005/8/layout/hProcess4"/>
    <dgm:cxn modelId="{DA25B2DC-9335-4859-8470-EC07841C867F}" type="presParOf" srcId="{591648B4-F8FA-418F-B7B5-E0E5ABD0A7D2}" destId="{EB3C4D3F-1196-4B45-9519-4E647B607E19}" srcOrd="3" destOrd="0" presId="urn:microsoft.com/office/officeart/2005/8/layout/hProcess4"/>
    <dgm:cxn modelId="{7EEC248A-0BF6-44E5-B12C-C7ABD78D1B07}" type="presParOf" srcId="{591648B4-F8FA-418F-B7B5-E0E5ABD0A7D2}" destId="{B1E2C5FC-3EAE-4FB7-A8AE-9D1E1928C356}" srcOrd="4" destOrd="0" presId="urn:microsoft.com/office/officeart/2005/8/layout/hProcess4"/>
    <dgm:cxn modelId="{6B1B27EC-6A2D-4BFC-B004-E86C8A42FAB3}" type="presParOf" srcId="{45F7A1D2-EC0D-4CDE-A70D-5A8A8DA984EB}" destId="{B5C7AC53-42EF-4B6E-AAC6-EDD925D5FDFA}" srcOrd="3" destOrd="0" presId="urn:microsoft.com/office/officeart/2005/8/layout/hProcess4"/>
    <dgm:cxn modelId="{340B6832-A6B2-4101-A5B5-F9E1D2E797A3}" type="presParOf" srcId="{45F7A1D2-EC0D-4CDE-A70D-5A8A8DA984EB}" destId="{76C4BB94-4DAD-40F4-A64C-82BFF727C891}" srcOrd="4" destOrd="0" presId="urn:microsoft.com/office/officeart/2005/8/layout/hProcess4"/>
    <dgm:cxn modelId="{AC6188DB-0015-4923-A208-12138F5F7336}" type="presParOf" srcId="{76C4BB94-4DAD-40F4-A64C-82BFF727C891}" destId="{75FC3489-AB8F-41B7-80CD-0753A9E5F962}" srcOrd="0" destOrd="0" presId="urn:microsoft.com/office/officeart/2005/8/layout/hProcess4"/>
    <dgm:cxn modelId="{72B86F07-59F7-4E19-A317-E41B9BD44836}" type="presParOf" srcId="{76C4BB94-4DAD-40F4-A64C-82BFF727C891}" destId="{E0A3576A-10D9-45CD-921D-20FAAC967AB1}" srcOrd="1" destOrd="0" presId="urn:microsoft.com/office/officeart/2005/8/layout/hProcess4"/>
    <dgm:cxn modelId="{BDE66071-20DF-4C06-B0E4-8100FE5DBFF4}" type="presParOf" srcId="{76C4BB94-4DAD-40F4-A64C-82BFF727C891}" destId="{678B8C2F-94A2-4D21-BA71-5BDABB45690C}" srcOrd="2" destOrd="0" presId="urn:microsoft.com/office/officeart/2005/8/layout/hProcess4"/>
    <dgm:cxn modelId="{77248501-8775-4F3F-8417-C3D71AD01587}" type="presParOf" srcId="{76C4BB94-4DAD-40F4-A64C-82BFF727C891}" destId="{DC95F979-D583-43D0-A984-58DC62781953}" srcOrd="3" destOrd="0" presId="urn:microsoft.com/office/officeart/2005/8/layout/hProcess4"/>
    <dgm:cxn modelId="{8BF0F28E-E876-43F6-A9FC-1F7A731D657B}" type="presParOf" srcId="{76C4BB94-4DAD-40F4-A64C-82BFF727C891}" destId="{5524815D-5F7D-4EAC-ACF7-C73CE46EAF82}" srcOrd="4" destOrd="0" presId="urn:microsoft.com/office/officeart/2005/8/layout/hProcess4"/>
    <dgm:cxn modelId="{C07D765C-2BC9-42F9-8937-8D687D81B094}" type="presParOf" srcId="{45F7A1D2-EC0D-4CDE-A70D-5A8A8DA984EB}" destId="{28757F36-29CC-4C69-81E8-834754F2FAD1}" srcOrd="5" destOrd="0" presId="urn:microsoft.com/office/officeart/2005/8/layout/hProcess4"/>
    <dgm:cxn modelId="{5EB708B6-5E70-4028-BDC4-0981C912D6C1}" type="presParOf" srcId="{45F7A1D2-EC0D-4CDE-A70D-5A8A8DA984EB}" destId="{A6AC8EC5-FA6F-4BC6-B235-4800A9C2E461}" srcOrd="6" destOrd="0" presId="urn:microsoft.com/office/officeart/2005/8/layout/hProcess4"/>
    <dgm:cxn modelId="{356F0A81-9623-4FE9-AF87-1D45AA7D9B19}" type="presParOf" srcId="{A6AC8EC5-FA6F-4BC6-B235-4800A9C2E461}" destId="{6B2FDA30-340D-41C2-8B83-BEED2F58F877}" srcOrd="0" destOrd="0" presId="urn:microsoft.com/office/officeart/2005/8/layout/hProcess4"/>
    <dgm:cxn modelId="{0E175B05-C63D-407F-A3EF-9F583FFA1C3D}" type="presParOf" srcId="{A6AC8EC5-FA6F-4BC6-B235-4800A9C2E461}" destId="{60583D16-4E8D-4624-945D-19B650C8DB9A}" srcOrd="1" destOrd="0" presId="urn:microsoft.com/office/officeart/2005/8/layout/hProcess4"/>
    <dgm:cxn modelId="{27434C31-26D9-45A8-B644-C59ED7E59143}" type="presParOf" srcId="{A6AC8EC5-FA6F-4BC6-B235-4800A9C2E461}" destId="{1D532D85-826D-4941-9D1D-7E65C72354C0}" srcOrd="2" destOrd="0" presId="urn:microsoft.com/office/officeart/2005/8/layout/hProcess4"/>
    <dgm:cxn modelId="{8C759F82-5B5B-45DD-A74A-39DA7174ED86}" type="presParOf" srcId="{A6AC8EC5-FA6F-4BC6-B235-4800A9C2E461}" destId="{809DD10C-0AC2-41C4-99CF-30E25DA8479B}" srcOrd="3" destOrd="0" presId="urn:microsoft.com/office/officeart/2005/8/layout/hProcess4"/>
    <dgm:cxn modelId="{E8FA6CA2-3622-4E7C-B1C9-3A70F472C82B}" type="presParOf" srcId="{A6AC8EC5-FA6F-4BC6-B235-4800A9C2E461}" destId="{98EECF0C-B51C-47CA-80E1-B2A0EBC11FA7}" srcOrd="4" destOrd="0" presId="urn:microsoft.com/office/officeart/2005/8/layout/hProcess4"/>
    <dgm:cxn modelId="{6501A5FE-CE8D-47F8-9CBE-7254E0D7EAF1}" type="presParOf" srcId="{45F7A1D2-EC0D-4CDE-A70D-5A8A8DA984EB}" destId="{B51CD4A1-1DC1-455A-B0D8-F08FB81E8FAC}" srcOrd="7" destOrd="0" presId="urn:microsoft.com/office/officeart/2005/8/layout/hProcess4"/>
    <dgm:cxn modelId="{09FC1882-CE2B-4658-88C5-57D6BAE6208E}" type="presParOf" srcId="{45F7A1D2-EC0D-4CDE-A70D-5A8A8DA984EB}" destId="{6B80ED75-7791-442B-8F6E-FBD1852A8E8D}" srcOrd="8" destOrd="0" presId="urn:microsoft.com/office/officeart/2005/8/layout/hProcess4"/>
    <dgm:cxn modelId="{823C5965-425F-4DC1-8928-3D2159BCC986}" type="presParOf" srcId="{6B80ED75-7791-442B-8F6E-FBD1852A8E8D}" destId="{5A122C59-26AF-46BC-89F8-D529440D8C2D}" srcOrd="0" destOrd="0" presId="urn:microsoft.com/office/officeart/2005/8/layout/hProcess4"/>
    <dgm:cxn modelId="{36DE5126-9EDF-40B1-BD30-39B051DE1715}" type="presParOf" srcId="{6B80ED75-7791-442B-8F6E-FBD1852A8E8D}" destId="{3AAF12F7-05A7-40F3-8501-441802EB125A}" srcOrd="1" destOrd="0" presId="urn:microsoft.com/office/officeart/2005/8/layout/hProcess4"/>
    <dgm:cxn modelId="{00F5C2B6-1BC7-4BE1-882A-733A34A51B6E}" type="presParOf" srcId="{6B80ED75-7791-442B-8F6E-FBD1852A8E8D}" destId="{BA82B367-E33A-4C63-99D0-E48CF2B25AB3}" srcOrd="2" destOrd="0" presId="urn:microsoft.com/office/officeart/2005/8/layout/hProcess4"/>
    <dgm:cxn modelId="{34A0F011-9EC4-46D2-9932-8380B9330151}" type="presParOf" srcId="{6B80ED75-7791-442B-8F6E-FBD1852A8E8D}" destId="{31A91DD7-0279-4400-92D8-5D48149A1C42}" srcOrd="3" destOrd="0" presId="urn:microsoft.com/office/officeart/2005/8/layout/hProcess4"/>
    <dgm:cxn modelId="{2C15F2BD-E43F-46A8-8F0A-4E5541418E2C}" type="presParOf" srcId="{6B80ED75-7791-442B-8F6E-FBD1852A8E8D}" destId="{2BAB1609-3884-4F79-9B14-8A4E4894ECA5}" srcOrd="4" destOrd="0" presId="urn:microsoft.com/office/officeart/2005/8/layout/hProcess4"/>
    <dgm:cxn modelId="{D0ADE0D7-ABFC-4477-93C7-07746BF44D49}" type="presParOf" srcId="{45F7A1D2-EC0D-4CDE-A70D-5A8A8DA984EB}" destId="{FF69E43E-F0D0-4F09-BEC0-A1F6410CCA1E}" srcOrd="9" destOrd="0" presId="urn:microsoft.com/office/officeart/2005/8/layout/hProcess4"/>
    <dgm:cxn modelId="{901264F0-847F-4276-827C-5E26F4D2356D}" type="presParOf" srcId="{45F7A1D2-EC0D-4CDE-A70D-5A8A8DA984EB}" destId="{24D4DB5C-B92E-4563-A23E-21C25C441A33}" srcOrd="10" destOrd="0" presId="urn:microsoft.com/office/officeart/2005/8/layout/hProcess4"/>
    <dgm:cxn modelId="{7543C775-4B81-4595-88E8-C6F4AA0651EC}" type="presParOf" srcId="{24D4DB5C-B92E-4563-A23E-21C25C441A33}" destId="{AAF6DCBB-6805-467E-966D-1A5EC99197F6}" srcOrd="0" destOrd="0" presId="urn:microsoft.com/office/officeart/2005/8/layout/hProcess4"/>
    <dgm:cxn modelId="{649EB827-A1D8-4259-896B-6FA3D281454E}" type="presParOf" srcId="{24D4DB5C-B92E-4563-A23E-21C25C441A33}" destId="{65A2558D-A919-4D64-93E1-B7CF9AC37689}" srcOrd="1" destOrd="0" presId="urn:microsoft.com/office/officeart/2005/8/layout/hProcess4"/>
    <dgm:cxn modelId="{635E5837-95C3-4920-987F-DF2CF8F50701}" type="presParOf" srcId="{24D4DB5C-B92E-4563-A23E-21C25C441A33}" destId="{E318D2B3-4A11-47CA-8D5D-B9DF946962B1}" srcOrd="2" destOrd="0" presId="urn:microsoft.com/office/officeart/2005/8/layout/hProcess4"/>
    <dgm:cxn modelId="{8EE2588B-ACCF-4283-A50C-2AE0BE8DFE05}" type="presParOf" srcId="{24D4DB5C-B92E-4563-A23E-21C25C441A33}" destId="{ABE28259-E4DA-4AB9-A68C-AFBED7D45B67}" srcOrd="3" destOrd="0" presId="urn:microsoft.com/office/officeart/2005/8/layout/hProcess4"/>
    <dgm:cxn modelId="{553EDBE9-6F58-4997-94F7-AE1B4A5FB486}" type="presParOf" srcId="{24D4DB5C-B92E-4563-A23E-21C25C441A33}" destId="{1B73589F-ED4F-4678-90F2-8569766A07BD}" srcOrd="4" destOrd="0" presId="urn:microsoft.com/office/officeart/2005/8/layout/hProcess4"/>
    <dgm:cxn modelId="{7FD15EA4-3DBC-41EB-A6D7-B1E157C5BE8A}" type="presParOf" srcId="{45F7A1D2-EC0D-4CDE-A70D-5A8A8DA984EB}" destId="{46028420-BF64-45E5-88FE-3172C143C269}" srcOrd="11" destOrd="0" presId="urn:microsoft.com/office/officeart/2005/8/layout/hProcess4"/>
    <dgm:cxn modelId="{C9B08075-148D-459A-B1ED-2083AD195C84}" type="presParOf" srcId="{45F7A1D2-EC0D-4CDE-A70D-5A8A8DA984EB}" destId="{19776D2C-72ED-4BF6-AEDE-79DA85DB67BC}" srcOrd="12" destOrd="0" presId="urn:microsoft.com/office/officeart/2005/8/layout/hProcess4"/>
    <dgm:cxn modelId="{009C0217-7DFC-4E64-B179-C41DF71C6DE9}" type="presParOf" srcId="{19776D2C-72ED-4BF6-AEDE-79DA85DB67BC}" destId="{52D34E49-ACE9-4ACC-A9C6-5819A930D586}" srcOrd="0" destOrd="0" presId="urn:microsoft.com/office/officeart/2005/8/layout/hProcess4"/>
    <dgm:cxn modelId="{11B8D232-1467-434E-9B3F-5B2F4C8F4D69}" type="presParOf" srcId="{19776D2C-72ED-4BF6-AEDE-79DA85DB67BC}" destId="{118F70F0-3A2E-4B66-B43F-EF824C453837}" srcOrd="1" destOrd="0" presId="urn:microsoft.com/office/officeart/2005/8/layout/hProcess4"/>
    <dgm:cxn modelId="{5E01B470-C434-4EB1-AEB7-DC3A2735A3FD}" type="presParOf" srcId="{19776D2C-72ED-4BF6-AEDE-79DA85DB67BC}" destId="{D1F4356E-8EFB-4675-9FF7-5478537ADAE3}" srcOrd="2" destOrd="0" presId="urn:microsoft.com/office/officeart/2005/8/layout/hProcess4"/>
    <dgm:cxn modelId="{6456B1F2-A01B-4826-8E63-C6CDA4BA6BBA}" type="presParOf" srcId="{19776D2C-72ED-4BF6-AEDE-79DA85DB67BC}" destId="{8C10AEAB-20C1-403C-BAFE-F7785AF81FC4}" srcOrd="3" destOrd="0" presId="urn:microsoft.com/office/officeart/2005/8/layout/hProcess4"/>
    <dgm:cxn modelId="{2DF6B599-B504-45ED-9D8F-45A95F590B97}" type="presParOf" srcId="{19776D2C-72ED-4BF6-AEDE-79DA85DB67BC}" destId="{C9A35D8E-119C-459E-ADF2-C14C30EF9CB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D3C15-5516-45C8-B62C-376AE920DEB8}">
      <dsp:nvSpPr>
        <dsp:cNvPr id="0" name=""/>
        <dsp:cNvSpPr/>
      </dsp:nvSpPr>
      <dsp:spPr>
        <a:xfrm>
          <a:off x="6421" y="1421457"/>
          <a:ext cx="1231887" cy="10160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Kaggle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9803" y="1444839"/>
        <a:ext cx="1185123" cy="751560"/>
      </dsp:txXfrm>
    </dsp:sp>
    <dsp:sp modelId="{8A42C709-345E-4B2A-9E02-D0F2F23BFCFE}">
      <dsp:nvSpPr>
        <dsp:cNvPr id="0" name=""/>
        <dsp:cNvSpPr/>
      </dsp:nvSpPr>
      <dsp:spPr>
        <a:xfrm>
          <a:off x="666110" y="1557774"/>
          <a:ext cx="1531511" cy="1531511"/>
        </a:xfrm>
        <a:prstGeom prst="leftCircularArrow">
          <a:avLst>
            <a:gd name="adj1" fmla="val 4276"/>
            <a:gd name="adj2" fmla="val 540557"/>
            <a:gd name="adj3" fmla="val 2316068"/>
            <a:gd name="adj4" fmla="val 9024489"/>
            <a:gd name="adj5" fmla="val 4988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D1237-F583-4E5D-8C24-8844A70C1ED8}">
      <dsp:nvSpPr>
        <dsp:cNvPr id="0" name=""/>
        <dsp:cNvSpPr/>
      </dsp:nvSpPr>
      <dsp:spPr>
        <a:xfrm>
          <a:off x="280174" y="2231191"/>
          <a:ext cx="1095010" cy="43544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DATA COLLECTION</a:t>
          </a:r>
        </a:p>
      </dsp:txBody>
      <dsp:txXfrm>
        <a:off x="292928" y="2243945"/>
        <a:ext cx="1069502" cy="409941"/>
      </dsp:txXfrm>
    </dsp:sp>
    <dsp:sp modelId="{742C6B1B-0511-49E7-A16E-16C2435776E7}">
      <dsp:nvSpPr>
        <dsp:cNvPr id="0" name=""/>
        <dsp:cNvSpPr/>
      </dsp:nvSpPr>
      <dsp:spPr>
        <a:xfrm>
          <a:off x="1687017" y="1432867"/>
          <a:ext cx="1231887" cy="10160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Description</a:t>
          </a: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of the variables</a:t>
          </a:r>
        </a:p>
      </dsp:txBody>
      <dsp:txXfrm>
        <a:off x="1710399" y="1673974"/>
        <a:ext cx="1185123" cy="751560"/>
      </dsp:txXfrm>
    </dsp:sp>
    <dsp:sp modelId="{B5C7AC53-42EF-4B6E-AAC6-EDD925D5FDFA}">
      <dsp:nvSpPr>
        <dsp:cNvPr id="0" name=""/>
        <dsp:cNvSpPr/>
      </dsp:nvSpPr>
      <dsp:spPr>
        <a:xfrm>
          <a:off x="2624552" y="843473"/>
          <a:ext cx="1720458" cy="1720458"/>
        </a:xfrm>
        <a:prstGeom prst="circularArrow">
          <a:avLst>
            <a:gd name="adj1" fmla="val 3806"/>
            <a:gd name="adj2" fmla="val 475744"/>
            <a:gd name="adj3" fmla="val 19193700"/>
            <a:gd name="adj4" fmla="val 12420466"/>
            <a:gd name="adj5" fmla="val 444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C4D3F-1196-4B45-9519-4E647B607E19}">
      <dsp:nvSpPr>
        <dsp:cNvPr id="0" name=""/>
        <dsp:cNvSpPr/>
      </dsp:nvSpPr>
      <dsp:spPr>
        <a:xfrm>
          <a:off x="1960769" y="1215142"/>
          <a:ext cx="1095010" cy="43544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latin typeface="Poppins" panose="00000500000000000000" pitchFamily="2" charset="0"/>
              <a:cs typeface="Poppins" panose="00000500000000000000" pitchFamily="2" charset="0"/>
            </a:rPr>
            <a:t>DATA MAP</a:t>
          </a:r>
        </a:p>
      </dsp:txBody>
      <dsp:txXfrm>
        <a:off x="1973523" y="1227896"/>
        <a:ext cx="1069502" cy="409941"/>
      </dsp:txXfrm>
    </dsp:sp>
    <dsp:sp modelId="{E0A3576A-10D9-45CD-921D-20FAAC967AB1}">
      <dsp:nvSpPr>
        <dsp:cNvPr id="0" name=""/>
        <dsp:cNvSpPr/>
      </dsp:nvSpPr>
      <dsp:spPr>
        <a:xfrm>
          <a:off x="3393642" y="1370979"/>
          <a:ext cx="1231887" cy="10160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Shape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</a:t>
          </a:r>
          <a:r>
            <a:rPr lang="fr-FR" sz="900" b="0" i="0" u="none" strike="noStrike" kern="1200" dirty="0" err="1">
              <a:effectLst/>
              <a:latin typeface="Poppins" panose="00000500000000000000" pitchFamily="2" charset="0"/>
            </a:rPr>
            <a:t>Imbalance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Target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b="0" i="0" u="none" strike="noStrike" kern="1200" dirty="0">
              <a:effectLst/>
              <a:latin typeface="Poppins" panose="00000500000000000000" pitchFamily="2" charset="0"/>
            </a:rPr>
            <a:t> Insights</a:t>
          </a:r>
          <a:endParaRPr lang="fr-FR" sz="900" b="0" kern="1200" dirty="0">
            <a:effectLst/>
          </a:endParaRPr>
        </a:p>
      </dsp:txBody>
      <dsp:txXfrm>
        <a:off x="3417024" y="1394361"/>
        <a:ext cx="1185123" cy="751560"/>
      </dsp:txXfrm>
    </dsp:sp>
    <dsp:sp modelId="{28757F36-29CC-4C69-81E8-834754F2FAD1}">
      <dsp:nvSpPr>
        <dsp:cNvPr id="0" name=""/>
        <dsp:cNvSpPr/>
      </dsp:nvSpPr>
      <dsp:spPr>
        <a:xfrm>
          <a:off x="4028689" y="1486224"/>
          <a:ext cx="1689587" cy="1689587"/>
        </a:xfrm>
        <a:prstGeom prst="leftCircularArrow">
          <a:avLst>
            <a:gd name="adj1" fmla="val 3876"/>
            <a:gd name="adj2" fmla="val 485250"/>
            <a:gd name="adj3" fmla="val 2028365"/>
            <a:gd name="adj4" fmla="val 8792094"/>
            <a:gd name="adj5" fmla="val 452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5F979-D583-43D0-A984-58DC62781953}">
      <dsp:nvSpPr>
        <dsp:cNvPr id="0" name=""/>
        <dsp:cNvSpPr/>
      </dsp:nvSpPr>
      <dsp:spPr>
        <a:xfrm>
          <a:off x="3680413" y="2322292"/>
          <a:ext cx="1095010" cy="43544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EDA</a:t>
          </a:r>
        </a:p>
      </dsp:txBody>
      <dsp:txXfrm>
        <a:off x="3693167" y="2335046"/>
        <a:ext cx="1069502" cy="409941"/>
      </dsp:txXfrm>
    </dsp:sp>
    <dsp:sp modelId="{60583D16-4E8D-4624-945D-19B650C8DB9A}">
      <dsp:nvSpPr>
        <dsp:cNvPr id="0" name=""/>
        <dsp:cNvSpPr/>
      </dsp:nvSpPr>
      <dsp:spPr>
        <a:xfrm>
          <a:off x="5048208" y="1406066"/>
          <a:ext cx="1578749" cy="106927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Encoding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Undersampling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Remove</a:t>
          </a: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Outliers</a:t>
          </a: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9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072815" y="1659803"/>
        <a:ext cx="1529535" cy="790926"/>
      </dsp:txXfrm>
    </dsp:sp>
    <dsp:sp modelId="{B51CD4A1-1DC1-455A-B0D8-F08FB81E8FAC}">
      <dsp:nvSpPr>
        <dsp:cNvPr id="0" name=""/>
        <dsp:cNvSpPr/>
      </dsp:nvSpPr>
      <dsp:spPr>
        <a:xfrm>
          <a:off x="5868266" y="741925"/>
          <a:ext cx="1730957" cy="1730957"/>
        </a:xfrm>
        <a:prstGeom prst="circularArrow">
          <a:avLst>
            <a:gd name="adj1" fmla="val 3783"/>
            <a:gd name="adj2" fmla="val 472596"/>
            <a:gd name="adj3" fmla="val 19352366"/>
            <a:gd name="adj4" fmla="val 12575984"/>
            <a:gd name="adj5" fmla="val 441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DD10C-0AC2-41C4-99CF-30E25DA8479B}">
      <dsp:nvSpPr>
        <dsp:cNvPr id="0" name=""/>
        <dsp:cNvSpPr/>
      </dsp:nvSpPr>
      <dsp:spPr>
        <a:xfrm>
          <a:off x="5495392" y="1214952"/>
          <a:ext cx="1095010" cy="43544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DATA CLEANING</a:t>
          </a:r>
        </a:p>
      </dsp:txBody>
      <dsp:txXfrm>
        <a:off x="5508146" y="1227706"/>
        <a:ext cx="1069502" cy="409941"/>
      </dsp:txXfrm>
    </dsp:sp>
    <dsp:sp modelId="{3AAF12F7-05A7-40F3-8501-441802EB125A}">
      <dsp:nvSpPr>
        <dsp:cNvPr id="0" name=""/>
        <dsp:cNvSpPr/>
      </dsp:nvSpPr>
      <dsp:spPr>
        <a:xfrm>
          <a:off x="6938789" y="1432867"/>
          <a:ext cx="1231887" cy="10160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Supervised</a:t>
          </a: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900" kern="1200" dirty="0" err="1">
              <a:latin typeface="Poppins" panose="00000500000000000000" pitchFamily="2" charset="0"/>
              <a:cs typeface="Poppins" panose="00000500000000000000" pitchFamily="2" charset="0"/>
            </a:rPr>
            <a:t>Unsupervised</a:t>
          </a: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ML</a:t>
          </a:r>
        </a:p>
      </dsp:txBody>
      <dsp:txXfrm>
        <a:off x="6962171" y="1456249"/>
        <a:ext cx="1185123" cy="751560"/>
      </dsp:txXfrm>
    </dsp:sp>
    <dsp:sp modelId="{FF69E43E-F0D0-4F09-BEC0-A1F6410CCA1E}">
      <dsp:nvSpPr>
        <dsp:cNvPr id="0" name=""/>
        <dsp:cNvSpPr/>
      </dsp:nvSpPr>
      <dsp:spPr>
        <a:xfrm>
          <a:off x="7598478" y="1557774"/>
          <a:ext cx="1531511" cy="1531511"/>
        </a:xfrm>
        <a:prstGeom prst="leftCircularArrow">
          <a:avLst>
            <a:gd name="adj1" fmla="val 4276"/>
            <a:gd name="adj2" fmla="val 540557"/>
            <a:gd name="adj3" fmla="val 2316068"/>
            <a:gd name="adj4" fmla="val 9024489"/>
            <a:gd name="adj5" fmla="val 4988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91DD7-0279-4400-92D8-5D48149A1C42}">
      <dsp:nvSpPr>
        <dsp:cNvPr id="0" name=""/>
        <dsp:cNvSpPr/>
      </dsp:nvSpPr>
      <dsp:spPr>
        <a:xfrm>
          <a:off x="7212542" y="2231191"/>
          <a:ext cx="1095010" cy="43544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MODELS</a:t>
          </a:r>
        </a:p>
      </dsp:txBody>
      <dsp:txXfrm>
        <a:off x="7225296" y="2243945"/>
        <a:ext cx="1069502" cy="409941"/>
      </dsp:txXfrm>
    </dsp:sp>
    <dsp:sp modelId="{65A2558D-A919-4D64-93E1-B7CF9AC37689}">
      <dsp:nvSpPr>
        <dsp:cNvPr id="0" name=""/>
        <dsp:cNvSpPr/>
      </dsp:nvSpPr>
      <dsp:spPr>
        <a:xfrm>
          <a:off x="8619385" y="1432867"/>
          <a:ext cx="1231887" cy="10160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fr-FR" sz="1000" kern="1200" dirty="0" err="1">
              <a:latin typeface="Poppins" panose="00000500000000000000" pitchFamily="2" charset="0"/>
              <a:cs typeface="Poppins" panose="00000500000000000000" pitchFamily="2" charset="0"/>
            </a:rPr>
            <a:t>Accuracy</a:t>
          </a: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score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Poppins" panose="00000500000000000000" pitchFamily="2" charset="0"/>
              <a:cs typeface="Poppins" panose="00000500000000000000" pitchFamily="2" charset="0"/>
            </a:rPr>
            <a:t> Silhouette score</a:t>
          </a:r>
        </a:p>
      </dsp:txBody>
      <dsp:txXfrm>
        <a:off x="8642767" y="1673974"/>
        <a:ext cx="1185123" cy="751560"/>
      </dsp:txXfrm>
    </dsp:sp>
    <dsp:sp modelId="{46028420-BF64-45E5-88FE-3172C143C269}">
      <dsp:nvSpPr>
        <dsp:cNvPr id="0" name=""/>
        <dsp:cNvSpPr/>
      </dsp:nvSpPr>
      <dsp:spPr>
        <a:xfrm>
          <a:off x="9275218" y="749076"/>
          <a:ext cx="1667595" cy="1667595"/>
        </a:xfrm>
        <a:prstGeom prst="circularArrow">
          <a:avLst>
            <a:gd name="adj1" fmla="val 3927"/>
            <a:gd name="adj2" fmla="val 492256"/>
            <a:gd name="adj3" fmla="val 19285869"/>
            <a:gd name="adj4" fmla="val 12529146"/>
            <a:gd name="adj5" fmla="val 458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28259-E4DA-4AB9-A68C-AFBED7D45B67}">
      <dsp:nvSpPr>
        <dsp:cNvPr id="0" name=""/>
        <dsp:cNvSpPr/>
      </dsp:nvSpPr>
      <dsp:spPr>
        <a:xfrm>
          <a:off x="8893137" y="1215142"/>
          <a:ext cx="1095010" cy="43544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EVALUATION</a:t>
          </a:r>
        </a:p>
      </dsp:txBody>
      <dsp:txXfrm>
        <a:off x="8905891" y="1227896"/>
        <a:ext cx="1069502" cy="409941"/>
      </dsp:txXfrm>
    </dsp:sp>
    <dsp:sp modelId="{118F70F0-3A2E-4B66-B43F-EF824C453837}">
      <dsp:nvSpPr>
        <dsp:cNvPr id="0" name=""/>
        <dsp:cNvSpPr/>
      </dsp:nvSpPr>
      <dsp:spPr>
        <a:xfrm>
          <a:off x="10281317" y="1414974"/>
          <a:ext cx="1231887" cy="101604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latin typeface="Poppins" panose="00000500000000000000" pitchFamily="2" charset="0"/>
              <a:cs typeface="Poppins" panose="00000500000000000000" pitchFamily="2" charset="0"/>
            </a:rPr>
            <a:t> Confusion matrix</a:t>
          </a:r>
        </a:p>
      </dsp:txBody>
      <dsp:txXfrm>
        <a:off x="10304699" y="1438356"/>
        <a:ext cx="1185123" cy="751560"/>
      </dsp:txXfrm>
    </dsp:sp>
    <dsp:sp modelId="{8C10AEAB-20C1-403C-BAFE-F7785AF81FC4}">
      <dsp:nvSpPr>
        <dsp:cNvPr id="0" name=""/>
        <dsp:cNvSpPr/>
      </dsp:nvSpPr>
      <dsp:spPr>
        <a:xfrm>
          <a:off x="10573733" y="2231191"/>
          <a:ext cx="1095010" cy="43544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RESULTS</a:t>
          </a:r>
        </a:p>
      </dsp:txBody>
      <dsp:txXfrm>
        <a:off x="10586487" y="2243945"/>
        <a:ext cx="1069502" cy="409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6090" y="2030345"/>
            <a:ext cx="3108960" cy="2027447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Churn Prediction in a 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64263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Ingrid mongori </a:t>
            </a:r>
            <a:r>
              <a:rPr lang="en-US" sz="1600" dirty="0" err="1"/>
              <a:t>yondo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1600" dirty="0"/>
              <a:t>Daft nov21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title="Neon Pink Question Mark">
            <a:hlinkClick r:id="" action="ppaction://media"/>
            <a:extLst>
              <a:ext uri="{FF2B5EF4-FFF2-40B4-BE49-F238E27FC236}">
                <a16:creationId xmlns:a16="http://schemas.microsoft.com/office/drawing/2014/main" id="{921D0DA3-1BD2-49C8-B853-C771189D9A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243" y="905933"/>
            <a:ext cx="8959517" cy="5039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2F6E4-A065-43B3-A2A6-AF8687DAD3C4}"/>
              </a:ext>
            </a:extLst>
          </p:cNvPr>
          <p:cNvSpPr txBox="1"/>
          <p:nvPr/>
        </p:nvSpPr>
        <p:spPr>
          <a:xfrm>
            <a:off x="4726745" y="5079398"/>
            <a:ext cx="398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3118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C3192-69B4-4B19-892A-0580CDD3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663" y="543699"/>
            <a:ext cx="5759431" cy="7040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PRESENTATION</a:t>
            </a:r>
          </a:p>
        </p:txBody>
      </p:sp>
      <p:pic>
        <p:nvPicPr>
          <p:cNvPr id="7" name="Graphic 6" descr="Presentation with Checklist">
            <a:extLst>
              <a:ext uri="{FF2B5EF4-FFF2-40B4-BE49-F238E27FC236}">
                <a16:creationId xmlns:a16="http://schemas.microsoft.com/office/drawing/2014/main" id="{57AD0C4A-F8F5-46DB-A7CE-E5C32EF22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A73A59D-C719-4F24-9F6B-AF7CE8F3B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685B7-584A-4837-9883-F1150614F66B}"/>
              </a:ext>
            </a:extLst>
          </p:cNvPr>
          <p:cNvSpPr txBox="1"/>
          <p:nvPr/>
        </p:nvSpPr>
        <p:spPr>
          <a:xfrm>
            <a:off x="4498348" y="1645734"/>
            <a:ext cx="7278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Domain: 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Finance</a:t>
            </a: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Source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Kaggle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Business Case: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Using financial data to predict customer churn in a bank.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Goal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Help the management team to predict </a:t>
            </a:r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whether or not the customer left the bank. 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67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70B3-05C2-4A6C-87B6-FFEF29A0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4469E0-C41E-42A1-B1A1-CE764330C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120778"/>
              </p:ext>
            </p:extLst>
          </p:nvPr>
        </p:nvGraphicFramePr>
        <p:xfrm>
          <a:off x="258417" y="2068444"/>
          <a:ext cx="11675166" cy="3881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842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45231-37BD-4D42-B0EE-CFC4DA0C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80" y="538480"/>
            <a:ext cx="3177847" cy="1674180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EDA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E7CD-27BB-40B8-8467-BDDCAC29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46" y="2652632"/>
            <a:ext cx="5861379" cy="3229714"/>
          </a:xfrm>
        </p:spPr>
        <p:txBody>
          <a:bodyPr>
            <a:normAutofit lnSpcReduction="10000"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000" b="0" i="0" u="none" strike="noStrike" dirty="0">
                <a:effectLst/>
                <a:latin typeface="Poppins" panose="00000500000000000000" pitchFamily="2" charset="0"/>
              </a:rPr>
              <a:t> </a:t>
            </a:r>
            <a:r>
              <a:rPr lang="fr-FR" sz="2000" b="1" i="0" u="none" strike="noStrike" dirty="0">
                <a:effectLst/>
                <a:latin typeface="Poppins" panose="00000500000000000000" pitchFamily="2" charset="0"/>
              </a:rPr>
              <a:t>Shape</a:t>
            </a:r>
            <a:r>
              <a:rPr lang="fr-FR" sz="2000" dirty="0">
                <a:latin typeface="Poppins" panose="00000500000000000000" pitchFamily="2" charset="0"/>
              </a:rPr>
              <a:t>: 10000 </a:t>
            </a:r>
            <a:r>
              <a:rPr lang="fr-FR" sz="2000" dirty="0" err="1">
                <a:latin typeface="Poppins" panose="00000500000000000000" pitchFamily="2" charset="0"/>
              </a:rPr>
              <a:t>rows</a:t>
            </a:r>
            <a:r>
              <a:rPr lang="fr-FR" sz="2000" dirty="0">
                <a:latin typeface="Poppins" panose="00000500000000000000" pitchFamily="2" charset="0"/>
              </a:rPr>
              <a:t> and 14 </a:t>
            </a:r>
            <a:r>
              <a:rPr lang="fr-FR" sz="2000" dirty="0" err="1">
                <a:latin typeface="Poppins" panose="00000500000000000000" pitchFamily="2" charset="0"/>
              </a:rPr>
              <a:t>columns</a:t>
            </a:r>
            <a:endParaRPr lang="fr-FR" sz="2000" dirty="0">
              <a:latin typeface="Poppins" panose="00000500000000000000" pitchFamily="2" charset="0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fr-FR" sz="2000" dirty="0">
              <a:latin typeface="Poppins" panose="000005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</a:rPr>
              <a:t> </a:t>
            </a:r>
            <a:r>
              <a:rPr lang="fr-FR" sz="2000" b="1" dirty="0">
                <a:latin typeface="Poppins" panose="00000500000000000000" pitchFamily="2" charset="0"/>
              </a:rPr>
              <a:t>T</a:t>
            </a:r>
            <a:r>
              <a:rPr lang="fr-FR" sz="2000" b="1" i="0" u="none" strike="noStrike" dirty="0">
                <a:effectLst/>
                <a:latin typeface="Poppins" panose="00000500000000000000" pitchFamily="2" charset="0"/>
              </a:rPr>
              <a:t>arget</a:t>
            </a:r>
            <a:r>
              <a:rPr lang="fr-FR" sz="2000" dirty="0">
                <a:latin typeface="Poppins" panose="00000500000000000000" pitchFamily="2" charset="0"/>
              </a:rPr>
              <a:t>: </a:t>
            </a:r>
            <a:r>
              <a:rPr lang="en-US" sz="2000" b="1" i="0" dirty="0">
                <a:effectLst/>
                <a:latin typeface="-apple-system"/>
              </a:rPr>
              <a:t> </a:t>
            </a:r>
            <a:r>
              <a:rPr lang="en-US" sz="2000" b="1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Exited</a:t>
            </a:r>
            <a:r>
              <a:rPr lang="en-US" sz="20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— whether or not the customer left the bank. This is what we have to predict. (0=No,1=Yes)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>
              <a:latin typeface="Poppins" panose="00000500000000000000" pitchFamily="2" charset="0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000" b="0" i="0" u="none" strike="noStrike" dirty="0">
                <a:effectLst/>
                <a:latin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</a:rPr>
              <a:t>I</a:t>
            </a:r>
            <a:r>
              <a:rPr lang="fr-FR" sz="2000" b="1" i="0" u="none" strike="noStrike" dirty="0" err="1">
                <a:effectLst/>
                <a:latin typeface="Poppins" panose="00000500000000000000" pitchFamily="2" charset="0"/>
              </a:rPr>
              <a:t>mbalance</a:t>
            </a:r>
            <a:r>
              <a:rPr lang="fr-FR" sz="2000" b="1" i="0" u="none" strike="noStrike" dirty="0">
                <a:effectLst/>
                <a:latin typeface="Poppins" panose="00000500000000000000" pitchFamily="2" charset="0"/>
              </a:rPr>
              <a:t> data</a:t>
            </a:r>
            <a:r>
              <a:rPr lang="fr-FR" sz="2000" b="0" i="0" u="none" strike="noStrike" dirty="0">
                <a:effectLst/>
                <a:latin typeface="Poppins" panose="00000500000000000000" pitchFamily="2" charset="0"/>
              </a:rPr>
              <a:t>: 0: 7963 –  1: 2037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fr-FR" sz="2000" b="0" i="0" u="none" strike="noStrike" dirty="0">
              <a:effectLst/>
              <a:latin typeface="Poppins" panose="00000500000000000000" pitchFamily="2" charset="0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000" b="0" i="0" u="none" strike="noStrike" dirty="0">
                <a:effectLst/>
                <a:latin typeface="Poppins" panose="00000500000000000000" pitchFamily="2" charset="0"/>
              </a:rPr>
              <a:t> </a:t>
            </a:r>
            <a:r>
              <a:rPr lang="fr-FR" sz="2000" b="1" i="0" u="none" strike="noStrike" dirty="0">
                <a:effectLst/>
                <a:latin typeface="Poppins" panose="00000500000000000000" pitchFamily="2" charset="0"/>
              </a:rPr>
              <a:t>Insights on </a:t>
            </a:r>
            <a:r>
              <a:rPr lang="fr-FR" sz="2000" b="1" i="0" u="none" strike="noStrike" dirty="0" err="1">
                <a:effectLst/>
                <a:latin typeface="Poppins" panose="00000500000000000000" pitchFamily="2" charset="0"/>
              </a:rPr>
              <a:t>Streamlit</a:t>
            </a:r>
            <a:endParaRPr lang="fr-FR" sz="2000" b="0" dirty="0">
              <a:effectLst/>
            </a:endParaRPr>
          </a:p>
          <a:p>
            <a:pPr>
              <a:lnSpc>
                <a:spcPct val="100000"/>
              </a:lnSpc>
            </a:pPr>
            <a:br>
              <a:rPr lang="fr-FR" sz="1000" dirty="0"/>
            </a:br>
            <a:endParaRPr lang="fr-FR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97D1D-BAD9-4F5C-98E3-5CE34A83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79" y="2710210"/>
            <a:ext cx="5314175" cy="3613639"/>
          </a:xfrm>
          <a:prstGeom prst="rect">
            <a:avLst/>
          </a:prstGeom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F54341-9858-4BCD-A46F-B2DC1A01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46" y="1083728"/>
            <a:ext cx="7625031" cy="12412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901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EBDB2-885B-4DE2-B889-04D47564C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280" y="623719"/>
            <a:ext cx="6432434" cy="1450757"/>
          </a:xfrm>
        </p:spPr>
        <p:txBody>
          <a:bodyPr>
            <a:normAutofit/>
          </a:bodyPr>
          <a:lstStyle/>
          <a:p>
            <a:r>
              <a:rPr lang="fr-FR" b="1" dirty="0"/>
              <a:t>DATA CLEANING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10E7-A7A0-4ED8-88B3-19F3C9061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489" y="2407435"/>
            <a:ext cx="6965954" cy="3648799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We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don’t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have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any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missing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values or duplicates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3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columns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dropped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: ‘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RowNumber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’, ‘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CustomerId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 and ‘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Surname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Encoding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: Label encoder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method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for 2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columns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‘</a:t>
            </a:r>
            <a:r>
              <a:rPr lang="fr-FR" sz="2200" b="0" i="0" dirty="0" err="1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Geography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’ and ‘</a:t>
            </a:r>
            <a:r>
              <a:rPr lang="fr-FR" sz="2200" b="0" i="0" dirty="0" err="1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Gender</a:t>
            </a:r>
            <a:r>
              <a:rPr lang="fr-FR" sz="22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’.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Undersampling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</a:rPr>
              <a:t>method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</a:rPr>
              <a:t>imblearn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 new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shape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: 4074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rows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and 11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columns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Remove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2 </a:t>
            </a:r>
            <a:r>
              <a:rPr lang="fr-FR" sz="2200" b="1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outliers</a:t>
            </a:r>
            <a:r>
              <a:rPr lang="fr-FR" sz="2200" b="1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 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 new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shape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: 4072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rows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and 11 </a:t>
            </a:r>
            <a:r>
              <a:rPr lang="fr-FR" sz="2200" dirty="0" err="1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columns</a:t>
            </a:r>
            <a:r>
              <a:rPr lang="fr-FR" sz="2200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Poppins" panose="00000500000000000000" pitchFamily="2" charset="0"/>
              <a:cs typeface="Poppins" panose="00000500000000000000" pitchFamily="2" charset="0"/>
              <a:sym typeface="Wingdings" panose="05000000000000000000" pitchFamily="2" charset="2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32CC9-A242-42C8-B41C-A2AD86AC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447" y="73795"/>
            <a:ext cx="5073131" cy="233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97DACD-E70E-4653-A9D6-F0F6C193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036" y="2845065"/>
            <a:ext cx="4578948" cy="333118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218B2-4613-46BA-BB80-5AAEA3C30223}"/>
              </a:ext>
            </a:extLst>
          </p:cNvPr>
          <p:cNvSpPr txBox="1"/>
          <p:nvPr/>
        </p:nvSpPr>
        <p:spPr>
          <a:xfrm>
            <a:off x="8975320" y="6126344"/>
            <a:ext cx="15872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u="sng" dirty="0" err="1"/>
              <a:t>Correlation</a:t>
            </a:r>
            <a:r>
              <a:rPr lang="fr-FR" sz="900" u="sng" dirty="0"/>
              <a:t> matrix - </a:t>
            </a:r>
            <a:r>
              <a:rPr lang="fr-FR" sz="900" u="sng" dirty="0" err="1"/>
              <a:t>Heatmap</a:t>
            </a:r>
            <a:endParaRPr lang="fr-FR" sz="900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77A88-4274-40D6-8CD5-BF01C10190E8}"/>
              </a:ext>
            </a:extLst>
          </p:cNvPr>
          <p:cNvSpPr txBox="1"/>
          <p:nvPr/>
        </p:nvSpPr>
        <p:spPr>
          <a:xfrm>
            <a:off x="9077755" y="2481230"/>
            <a:ext cx="10615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u="sng" dirty="0" err="1"/>
              <a:t>Outliers</a:t>
            </a:r>
            <a:r>
              <a:rPr lang="fr-FR" sz="900" u="sng" dirty="0"/>
              <a:t> - </a:t>
            </a:r>
            <a:r>
              <a:rPr lang="fr-FR" sz="900" u="sng" dirty="0" err="1"/>
              <a:t>Boxplots</a:t>
            </a:r>
            <a:endParaRPr lang="fr-FR" sz="900" u="sng" dirty="0"/>
          </a:p>
        </p:txBody>
      </p:sp>
    </p:spTree>
    <p:extLst>
      <p:ext uri="{BB962C8B-B14F-4D97-AF65-F5344CB8AC3E}">
        <p14:creationId xmlns:p14="http://schemas.microsoft.com/office/powerpoint/2010/main" val="381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6428B-E87C-4078-8FB4-B0571E2B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41FBEF-D2B9-4DC6-B569-65C4296A5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b="1" dirty="0" err="1"/>
              <a:t>Supervised</a:t>
            </a:r>
            <a:r>
              <a:rPr lang="fr-FR" b="1" dirty="0"/>
              <a:t> machine </a:t>
            </a:r>
            <a:r>
              <a:rPr lang="fr-FR" b="1" dirty="0" err="1"/>
              <a:t>learning</a:t>
            </a:r>
            <a:endParaRPr lang="fr-FR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6CB8CC-B788-44CA-9D78-8C6D268B4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958273"/>
            <a:ext cx="4639736" cy="263414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Selection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Hyperparameters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tuning</a:t>
            </a:r>
          </a:p>
          <a:p>
            <a:pPr marL="457200" indent="-457200">
              <a:buFont typeface="+mj-lt"/>
              <a:buAutoNum type="arabicParenR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3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models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: SVC,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ExtraTrees</a:t>
            </a:r>
            <a:r>
              <a:rPr lang="fr-FR" sz="2000" b="0" i="0" kern="1200" dirty="0" err="1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Classifier</a:t>
            </a:r>
            <a:r>
              <a:rPr lang="fr-FR" sz="2000" b="0" i="0" kern="1200" dirty="0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and </a:t>
            </a:r>
            <a:r>
              <a:rPr lang="fr-FR" sz="2000" b="0" i="0" kern="1200" dirty="0" err="1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RandomForestClassifier</a:t>
            </a:r>
            <a:r>
              <a:rPr lang="fr-FR" sz="2000" b="0" i="0" kern="1200" dirty="0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0D003F-9404-447D-88A0-7853705EE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b="1" dirty="0" err="1"/>
              <a:t>Unsupervised</a:t>
            </a:r>
            <a:r>
              <a:rPr lang="fr-FR" b="1" dirty="0"/>
              <a:t> machine </a:t>
            </a:r>
            <a:r>
              <a:rPr lang="fr-FR" b="1" dirty="0" err="1"/>
              <a:t>learning</a:t>
            </a:r>
            <a:endParaRPr lang="fr-F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7D52AE-E1C5-46A7-AFAB-B136D6F95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63414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KMEANS: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Elbow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Method</a:t>
            </a:r>
          </a:p>
          <a:p>
            <a:pPr marL="457200" indent="-457200">
              <a:buFont typeface="+mj-lt"/>
              <a:buAutoNum type="arabicParenR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DBSCAN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8BD90-3BCE-4E2E-9CA2-585D5D69473B}"/>
              </a:ext>
            </a:extLst>
          </p:cNvPr>
          <p:cNvSpPr txBox="1"/>
          <p:nvPr/>
        </p:nvSpPr>
        <p:spPr>
          <a:xfrm>
            <a:off x="1686868" y="5894134"/>
            <a:ext cx="9329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We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had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scale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our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data for all the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models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used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in Machine Learning!!</a:t>
            </a:r>
            <a:endParaRPr lang="fr-FR" dirty="0"/>
          </a:p>
        </p:txBody>
      </p:sp>
      <p:pic>
        <p:nvPicPr>
          <p:cNvPr id="12" name="Graphic 11" descr="Programmer female with solid fill">
            <a:extLst>
              <a:ext uri="{FF2B5EF4-FFF2-40B4-BE49-F238E27FC236}">
                <a16:creationId xmlns:a16="http://schemas.microsoft.com/office/drawing/2014/main" id="{AD3C25C1-8C59-4EBD-9A29-4B5F67F48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16160"/>
            <a:ext cx="1278084" cy="127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AC8B1E-D4FC-4381-AAF6-DD3291F8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643468"/>
            <a:ext cx="5128238" cy="1674180"/>
          </a:xfrm>
        </p:spPr>
        <p:txBody>
          <a:bodyPr>
            <a:noAutofit/>
          </a:bodyPr>
          <a:lstStyle/>
          <a:p>
            <a:pPr algn="ctr"/>
            <a:r>
              <a:rPr lang="fr-FR" sz="4400" b="1" dirty="0"/>
              <a:t>UNSUPERVISED ML EVALUATION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334271-C2F2-48CE-9C21-B692CAAC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607" y="2583819"/>
            <a:ext cx="5685358" cy="3229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1.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Kmeans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: Optimum k = 5</a:t>
            </a:r>
          </a:p>
          <a:p>
            <a:pPr marL="0" indent="0">
              <a:buNone/>
            </a:pP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2. 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DBSCAN 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eps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= 0,6 and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min_samples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=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34E9AB-F100-4098-B12A-670CE6C7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77" y="168462"/>
            <a:ext cx="6397834" cy="30229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90CA961F-3DA9-41F3-9569-D8ACF642E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70321"/>
              </p:ext>
            </p:extLst>
          </p:nvPr>
        </p:nvGraphicFramePr>
        <p:xfrm>
          <a:off x="1722595" y="4967571"/>
          <a:ext cx="2751812" cy="1173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265">
                  <a:extLst>
                    <a:ext uri="{9D8B030D-6E8A-4147-A177-3AD203B41FA5}">
                      <a16:colId xmlns:a16="http://schemas.microsoft.com/office/drawing/2014/main" val="3861406722"/>
                    </a:ext>
                  </a:extLst>
                </a:gridCol>
                <a:gridCol w="1741547">
                  <a:extLst>
                    <a:ext uri="{9D8B030D-6E8A-4147-A177-3AD203B41FA5}">
                      <a16:colId xmlns:a16="http://schemas.microsoft.com/office/drawing/2014/main" val="3050665582"/>
                    </a:ext>
                  </a:extLst>
                </a:gridCol>
              </a:tblGrid>
              <a:tr h="373910">
                <a:tc>
                  <a:txBody>
                    <a:bodyPr/>
                    <a:lstStyle/>
                    <a:p>
                      <a:endParaRPr lang="fr-FR" sz="10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Max Silhouette score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585560"/>
                  </a:ext>
                </a:extLst>
              </a:tr>
              <a:tr h="399661">
                <a:tc>
                  <a:txBody>
                    <a:bodyPr/>
                    <a:lstStyle/>
                    <a:p>
                      <a:r>
                        <a:rPr lang="fr-FR" sz="10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Kmeans</a:t>
                      </a:r>
                      <a:endParaRPr lang="fr-FR" sz="10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0,1987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162341"/>
                  </a:ext>
                </a:extLst>
              </a:tr>
              <a:tr h="39966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DBSCAN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0,2341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4546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2B713DA-B9D5-4F13-832F-5C2C29BB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982" y="3666563"/>
            <a:ext cx="3807423" cy="2602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D3A953-8A68-4CCB-BED0-28AA21AB3224}"/>
              </a:ext>
            </a:extLst>
          </p:cNvPr>
          <p:cNvSpPr txBox="1"/>
          <p:nvPr/>
        </p:nvSpPr>
        <p:spPr>
          <a:xfrm>
            <a:off x="8387309" y="3190317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u="sng" dirty="0" err="1"/>
              <a:t>Elbow</a:t>
            </a:r>
            <a:r>
              <a:rPr lang="fr-FR" sz="900" u="sng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424912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AC8B1E-D4FC-4381-AAF6-DD3291F8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643468"/>
            <a:ext cx="5128238" cy="1674180"/>
          </a:xfrm>
        </p:spPr>
        <p:txBody>
          <a:bodyPr>
            <a:noAutofit/>
          </a:bodyPr>
          <a:lstStyle/>
          <a:p>
            <a:pPr algn="ctr"/>
            <a:r>
              <a:rPr lang="fr-FR" sz="4400" b="1" dirty="0"/>
              <a:t>SUPERVISED ML EVALUATION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334271-C2F2-48CE-9C21-B692CAAC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63" y="2512503"/>
            <a:ext cx="10919968" cy="322971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We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test on 20% 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of the data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Selection</a:t>
            </a:r>
            <a:endParaRPr lang="fr-FR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Hyperparameters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tuning: 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RandomizedSearchCV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A47FA23-9A59-4803-831C-0977CCB67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249889"/>
              </p:ext>
            </p:extLst>
          </p:nvPr>
        </p:nvGraphicFramePr>
        <p:xfrm>
          <a:off x="5360505" y="2991224"/>
          <a:ext cx="491214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897">
                  <a:extLst>
                    <a:ext uri="{9D8B030D-6E8A-4147-A177-3AD203B41FA5}">
                      <a16:colId xmlns:a16="http://schemas.microsoft.com/office/drawing/2014/main" val="1474922988"/>
                    </a:ext>
                  </a:extLst>
                </a:gridCol>
                <a:gridCol w="4024243">
                  <a:extLst>
                    <a:ext uri="{9D8B030D-6E8A-4147-A177-3AD203B41FA5}">
                      <a16:colId xmlns:a16="http://schemas.microsoft.com/office/drawing/2014/main" val="1816916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Features</a:t>
                      </a:r>
                      <a:endParaRPr lang="fr-FR" sz="10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197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SFM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4: ['</a:t>
                      </a:r>
                      <a:r>
                        <a:rPr lang="fr-FR" sz="10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CreditScore</a:t>
                      </a:r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', 'Age', 'Balance', '</a:t>
                      </a:r>
                      <a:r>
                        <a:rPr lang="fr-FR" sz="10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EstimatedSalary</a:t>
                      </a:r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']</a:t>
                      </a:r>
                    </a:p>
                    <a:p>
                      <a:endParaRPr lang="fr-FR" sz="10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7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RFE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 : ['</a:t>
                      </a:r>
                      <a:r>
                        <a:rPr lang="fr-FR" sz="10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CreditScore</a:t>
                      </a:r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', 'Age’, ‘Tenure’, 'Balance', '</a:t>
                      </a:r>
                      <a:r>
                        <a:rPr lang="fr-FR" sz="10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EstimatedSalary</a:t>
                      </a:r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8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RFECV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All </a:t>
                      </a:r>
                      <a:r>
                        <a:rPr lang="fr-FR" sz="10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features</a:t>
                      </a:r>
                      <a:endParaRPr lang="fr-FR" sz="10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91633"/>
                  </a:ext>
                </a:extLst>
              </a:tr>
            </a:tbl>
          </a:graphicData>
        </a:graphic>
      </p:graphicFrame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89C59ABD-80AF-4B82-A831-6F631ADDF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25140"/>
              </p:ext>
            </p:extLst>
          </p:nvPr>
        </p:nvGraphicFramePr>
        <p:xfrm>
          <a:off x="5360505" y="5022214"/>
          <a:ext cx="491214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784">
                  <a:extLst>
                    <a:ext uri="{9D8B030D-6E8A-4147-A177-3AD203B41FA5}">
                      <a16:colId xmlns:a16="http://schemas.microsoft.com/office/drawing/2014/main" val="1474922988"/>
                    </a:ext>
                  </a:extLst>
                </a:gridCol>
                <a:gridCol w="3189356">
                  <a:extLst>
                    <a:ext uri="{9D8B030D-6E8A-4147-A177-3AD203B41FA5}">
                      <a16:colId xmlns:a16="http://schemas.microsoft.com/office/drawing/2014/main" val="1816916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 </a:t>
                      </a:r>
                      <a:r>
                        <a:rPr lang="fr-FR" sz="9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parameters</a:t>
                      </a:r>
                      <a:r>
                        <a:rPr lang="fr-FR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and score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197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SVC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{'gamma': '</a:t>
                      </a:r>
                      <a:r>
                        <a:rPr lang="fr-FR" sz="9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scale</a:t>
                      </a:r>
                      <a:r>
                        <a:rPr lang="fr-FR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', 'C': 45} -  0.8008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7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i="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ExtraTreesClassifier</a:t>
                      </a:r>
                      <a:endParaRPr lang="fr-FR" sz="900" b="0" i="0" kern="1200" dirty="0">
                        <a:solidFill>
                          <a:schemeClr val="dk1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fr-FR" sz="9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{'</a:t>
                      </a:r>
                      <a:r>
                        <a:rPr lang="fr-FR" sz="9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n_estimators</a:t>
                      </a:r>
                      <a:r>
                        <a:rPr lang="fr-FR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': 285, '</a:t>
                      </a:r>
                      <a:r>
                        <a:rPr lang="fr-FR" sz="9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max_depth</a:t>
                      </a:r>
                      <a:r>
                        <a:rPr lang="fr-FR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': 15} - 0.8288</a:t>
                      </a:r>
                    </a:p>
                    <a:p>
                      <a:endParaRPr lang="fr-FR" sz="9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8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i="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RandomForestClassifier</a:t>
                      </a:r>
                      <a:endParaRPr lang="fr-FR" sz="900" b="0" i="0" kern="1200" dirty="0">
                        <a:solidFill>
                          <a:schemeClr val="dk1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endParaRPr lang="fr-FR" sz="9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{'</a:t>
                      </a:r>
                      <a:r>
                        <a:rPr lang="fr-FR" sz="9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n_estimators</a:t>
                      </a:r>
                      <a:r>
                        <a:rPr lang="fr-FR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': 355} - 0.8315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9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872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6454B-D547-411F-84E7-BE6DD29D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RESULTS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AA48-BAC3-43B5-A42B-7774CAA99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2722869"/>
            <a:ext cx="4689229" cy="3311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0" i="0" kern="1200" dirty="0" err="1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RandomForestClassifier</a:t>
            </a:r>
            <a:r>
              <a:rPr lang="fr-FR" sz="1600" b="0" i="0" kern="1200" dirty="0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fr-FR" sz="1600" b="0" i="0" kern="1200" dirty="0" err="1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is</a:t>
            </a:r>
            <a:r>
              <a:rPr lang="fr-FR" sz="1600" b="0" i="0" kern="1200" dirty="0"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the best model :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F11551-F9B2-43F3-BA47-8952A06A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09" y="-26504"/>
            <a:ext cx="6330172" cy="60611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6DA28-FDF8-4D05-9A2B-C1984BC06B53}"/>
              </a:ext>
            </a:extLst>
          </p:cNvPr>
          <p:cNvSpPr txBox="1"/>
          <p:nvPr/>
        </p:nvSpPr>
        <p:spPr>
          <a:xfrm>
            <a:off x="278295" y="6074739"/>
            <a:ext cx="130632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7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It's closer to 1, the model recognize more and less the 2 classes and every prediction it makes looks correct.</a:t>
            </a:r>
            <a:endParaRPr lang="fr-FR" sz="1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DFB677-0F42-41C1-9C59-E39FAA0F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2" y="3045966"/>
            <a:ext cx="4721954" cy="308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985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{1350670C-2879-45B0-B818-219A4B107D5F}tf22712842_win32</Template>
  <TotalTime>192</TotalTime>
  <Words>429</Words>
  <Application>Microsoft Office PowerPoint</Application>
  <PresentationFormat>Widescreen</PresentationFormat>
  <Paragraphs>95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-apple-system</vt:lpstr>
      <vt:lpstr>Arial</vt:lpstr>
      <vt:lpstr>Bookman Old Style</vt:lpstr>
      <vt:lpstr>Calibri</vt:lpstr>
      <vt:lpstr>Courier New</vt:lpstr>
      <vt:lpstr>Franklin Gothic Book</vt:lpstr>
      <vt:lpstr>Poppins</vt:lpstr>
      <vt:lpstr>1_RetrospectVTI</vt:lpstr>
      <vt:lpstr>Churn Prediction in a bank</vt:lpstr>
      <vt:lpstr>PRESENTATION</vt:lpstr>
      <vt:lpstr>PLAN</vt:lpstr>
      <vt:lpstr>EDA</vt:lpstr>
      <vt:lpstr>DATA CLEANING</vt:lpstr>
      <vt:lpstr>MODELS</vt:lpstr>
      <vt:lpstr>UNSUPERVISED ML EVALUATION</vt:lpstr>
      <vt:lpstr>SUPERVISED ML EVALUATION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Prediction in a bank</dc:title>
  <dc:creator>ingrid</dc:creator>
  <cp:lastModifiedBy>ingrid</cp:lastModifiedBy>
  <cp:revision>37</cp:revision>
  <dcterms:created xsi:type="dcterms:W3CDTF">2022-02-10T08:03:06Z</dcterms:created>
  <dcterms:modified xsi:type="dcterms:W3CDTF">2022-02-10T11:15:14Z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